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8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0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1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12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13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14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15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16.xml" ContentType="application/vnd.openxmlformats-officedocument.presentationml.notesSl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17.xml" ContentType="application/vnd.openxmlformats-officedocument.presentationml.notesSl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18.xml" ContentType="application/vnd.openxmlformats-officedocument.presentationml.notesSl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notesSlides/notesSlide19.xml" ContentType="application/vnd.openxmlformats-officedocument.presentationml.notesSlid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notesSlides/notesSlide20.xml" ContentType="application/vnd.openxmlformats-officedocument.presentationml.notesSlid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notesSlides/notesSlide21.xml" ContentType="application/vnd.openxmlformats-officedocument.presentationml.notesSlid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2" r:id="rId2"/>
    <p:sldId id="256" r:id="rId3"/>
    <p:sldId id="289" r:id="rId4"/>
    <p:sldId id="295" r:id="rId5"/>
    <p:sldId id="257" r:id="rId6"/>
    <p:sldId id="268" r:id="rId7"/>
    <p:sldId id="263" r:id="rId8"/>
    <p:sldId id="274" r:id="rId9"/>
    <p:sldId id="273" r:id="rId10"/>
    <p:sldId id="269" r:id="rId11"/>
    <p:sldId id="266" r:id="rId12"/>
    <p:sldId id="264" r:id="rId13"/>
    <p:sldId id="275" r:id="rId14"/>
    <p:sldId id="271" r:id="rId15"/>
    <p:sldId id="276" r:id="rId16"/>
    <p:sldId id="279" r:id="rId17"/>
    <p:sldId id="278" r:id="rId18"/>
    <p:sldId id="282" r:id="rId19"/>
    <p:sldId id="277" r:id="rId20"/>
    <p:sldId id="281" r:id="rId21"/>
    <p:sldId id="265" r:id="rId22"/>
    <p:sldId id="283" r:id="rId23"/>
    <p:sldId id="280" r:id="rId24"/>
    <p:sldId id="270" r:id="rId25"/>
    <p:sldId id="272" r:id="rId26"/>
    <p:sldId id="293" r:id="rId27"/>
    <p:sldId id="285" r:id="rId28"/>
    <p:sldId id="286" r:id="rId29"/>
    <p:sldId id="287" r:id="rId30"/>
    <p:sldId id="294" r:id="rId31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8E218E-374E-4E81-BBAE-E1748043ED7F}" v="413" dt="2024-09-23T19:50:39.1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hraman Hagverdiyev" userId="6b6f526ca752626f" providerId="LiveId" clId="{C38E218E-374E-4E81-BBAE-E1748043ED7F}"/>
    <pc:docChg chg="undo custSel addSld delSld modSld sldOrd">
      <pc:chgData name="Gahraman Hagverdiyev" userId="6b6f526ca752626f" providerId="LiveId" clId="{C38E218E-374E-4E81-BBAE-E1748043ED7F}" dt="2024-09-23T19:51:07.226" v="802" actId="1076"/>
      <pc:docMkLst>
        <pc:docMk/>
      </pc:docMkLst>
      <pc:sldChg chg="addSp delSp modSp mod">
        <pc:chgData name="Gahraman Hagverdiyev" userId="6b6f526ca752626f" providerId="LiveId" clId="{C38E218E-374E-4E81-BBAE-E1748043ED7F}" dt="2024-09-23T19:43:02.163" v="785" actId="1076"/>
        <pc:sldMkLst>
          <pc:docMk/>
          <pc:sldMk cId="2393166276" sldId="256"/>
        </pc:sldMkLst>
        <pc:spChg chg="add del">
          <ac:chgData name="Gahraman Hagverdiyev" userId="6b6f526ca752626f" providerId="LiveId" clId="{C38E218E-374E-4E81-BBAE-E1748043ED7F}" dt="2024-09-23T19:26:48.030" v="738" actId="478"/>
          <ac:spMkLst>
            <pc:docMk/>
            <pc:sldMk cId="2393166276" sldId="256"/>
            <ac:spMk id="3" creationId="{F05EAD95-EEE7-B497-B0B3-7F129C81139F}"/>
          </ac:spMkLst>
        </pc:spChg>
        <pc:spChg chg="add del mod">
          <ac:chgData name="Gahraman Hagverdiyev" userId="6b6f526ca752626f" providerId="LiveId" clId="{C38E218E-374E-4E81-BBAE-E1748043ED7F}" dt="2024-09-23T19:38:02.307" v="744" actId="478"/>
          <ac:spMkLst>
            <pc:docMk/>
            <pc:sldMk cId="2393166276" sldId="256"/>
            <ac:spMk id="5" creationId="{5AACEE6C-AABF-0B41-F494-FD9D8C71E161}"/>
          </ac:spMkLst>
        </pc:spChg>
        <pc:spChg chg="add mod">
          <ac:chgData name="Gahraman Hagverdiyev" userId="6b6f526ca752626f" providerId="LiveId" clId="{C38E218E-374E-4E81-BBAE-E1748043ED7F}" dt="2024-09-23T19:43:02.163" v="785" actId="1076"/>
          <ac:spMkLst>
            <pc:docMk/>
            <pc:sldMk cId="2393166276" sldId="256"/>
            <ac:spMk id="7" creationId="{3A82C5B3-7A64-370F-3F05-972F9ECB2644}"/>
          </ac:spMkLst>
        </pc:spChg>
      </pc:sldChg>
      <pc:sldChg chg="modSp mod">
        <pc:chgData name="Gahraman Hagverdiyev" userId="6b6f526ca752626f" providerId="LiveId" clId="{C38E218E-374E-4E81-BBAE-E1748043ED7F}" dt="2024-09-23T16:02:34.241" v="93" actId="1038"/>
        <pc:sldMkLst>
          <pc:docMk/>
          <pc:sldMk cId="2900071878" sldId="257"/>
        </pc:sldMkLst>
        <pc:graphicFrameChg chg="mod">
          <ac:chgData name="Gahraman Hagverdiyev" userId="6b6f526ca752626f" providerId="LiveId" clId="{C38E218E-374E-4E81-BBAE-E1748043ED7F}" dt="2024-09-23T16:02:34.241" v="93" actId="1038"/>
          <ac:graphicFrameMkLst>
            <pc:docMk/>
            <pc:sldMk cId="2900071878" sldId="257"/>
            <ac:graphicFrameMk id="2" creationId="{00000000-0000-0000-0000-000000000000}"/>
          </ac:graphicFrameMkLst>
        </pc:graphicFrameChg>
        <pc:graphicFrameChg chg="mod">
          <ac:chgData name="Gahraman Hagverdiyev" userId="6b6f526ca752626f" providerId="LiveId" clId="{C38E218E-374E-4E81-BBAE-E1748043ED7F}" dt="2024-09-23T16:02:19.982" v="81" actId="1037"/>
          <ac:graphicFrameMkLst>
            <pc:docMk/>
            <pc:sldMk cId="2900071878" sldId="257"/>
            <ac:graphicFrameMk id="3" creationId="{00000000-0000-0000-0000-000000000000}"/>
          </ac:graphicFrameMkLst>
        </pc:graphicFrameChg>
        <pc:graphicFrameChg chg="mod">
          <ac:chgData name="Gahraman Hagverdiyev" userId="6b6f526ca752626f" providerId="LiveId" clId="{C38E218E-374E-4E81-BBAE-E1748043ED7F}" dt="2024-09-23T16:01:51.183" v="27" actId="403"/>
          <ac:graphicFrameMkLst>
            <pc:docMk/>
            <pc:sldMk cId="2900071878" sldId="257"/>
            <ac:graphicFrameMk id="4" creationId="{00000000-0000-0000-0000-000000000000}"/>
          </ac:graphicFrameMkLst>
        </pc:graphicFrameChg>
        <pc:graphicFrameChg chg="mod">
          <ac:chgData name="Gahraman Hagverdiyev" userId="6b6f526ca752626f" providerId="LiveId" clId="{C38E218E-374E-4E81-BBAE-E1748043ED7F}" dt="2024-09-23T16:02:00.217" v="29" actId="255"/>
          <ac:graphicFrameMkLst>
            <pc:docMk/>
            <pc:sldMk cId="2900071878" sldId="257"/>
            <ac:graphicFrameMk id="5" creationId="{00000000-0000-0000-0000-000000000000}"/>
          </ac:graphicFrameMkLst>
        </pc:graphicFrameChg>
      </pc:sldChg>
      <pc:sldChg chg="modSp del">
        <pc:chgData name="Gahraman Hagverdiyev" userId="6b6f526ca752626f" providerId="LiveId" clId="{C38E218E-374E-4E81-BBAE-E1748043ED7F}" dt="2024-09-23T17:17:58.118" v="385" actId="2696"/>
        <pc:sldMkLst>
          <pc:docMk/>
          <pc:sldMk cId="4272356500" sldId="261"/>
        </pc:sldMkLst>
        <pc:graphicFrameChg chg="mod">
          <ac:chgData name="Gahraman Hagverdiyev" userId="6b6f526ca752626f" providerId="LiveId" clId="{C38E218E-374E-4E81-BBAE-E1748043ED7F}" dt="2024-09-23T16:03:11.301" v="95" actId="255"/>
          <ac:graphicFrameMkLst>
            <pc:docMk/>
            <pc:sldMk cId="4272356500" sldId="261"/>
            <ac:graphicFrameMk id="2" creationId="{00000000-0000-0000-0000-000000000000}"/>
          </ac:graphicFrameMkLst>
        </pc:graphicFrameChg>
      </pc:sldChg>
      <pc:sldChg chg="addSp modSp mod">
        <pc:chgData name="Gahraman Hagverdiyev" userId="6b6f526ca752626f" providerId="LiveId" clId="{C38E218E-374E-4E81-BBAE-E1748043ED7F}" dt="2024-09-23T19:08:08.118" v="715" actId="27918"/>
        <pc:sldMkLst>
          <pc:docMk/>
          <pc:sldMk cId="1348490947" sldId="263"/>
        </pc:sldMkLst>
        <pc:spChg chg="mod">
          <ac:chgData name="Gahraman Hagverdiyev" userId="6b6f526ca752626f" providerId="LiveId" clId="{C38E218E-374E-4E81-BBAE-E1748043ED7F}" dt="2024-09-23T16:39:18.441" v="188" actId="14100"/>
          <ac:spMkLst>
            <pc:docMk/>
            <pc:sldMk cId="1348490947" sldId="263"/>
            <ac:spMk id="3" creationId="{00000000-0000-0000-0000-000000000000}"/>
          </ac:spMkLst>
        </pc:spChg>
        <pc:graphicFrameChg chg="mod">
          <ac:chgData name="Gahraman Hagverdiyev" userId="6b6f526ca752626f" providerId="LiveId" clId="{C38E218E-374E-4E81-BBAE-E1748043ED7F}" dt="2024-09-23T16:38:58.267" v="183" actId="113"/>
          <ac:graphicFrameMkLst>
            <pc:docMk/>
            <pc:sldMk cId="1348490947" sldId="263"/>
            <ac:graphicFrameMk id="2" creationId="{00000000-0000-0000-0000-000000000000}"/>
          </ac:graphicFrameMkLst>
        </pc:graphicFrameChg>
        <pc:graphicFrameChg chg="add mod">
          <ac:chgData name="Gahraman Hagverdiyev" userId="6b6f526ca752626f" providerId="LiveId" clId="{C38E218E-374E-4E81-BBAE-E1748043ED7F}" dt="2024-09-23T16:41:18.146" v="222" actId="113"/>
          <ac:graphicFrameMkLst>
            <pc:docMk/>
            <pc:sldMk cId="1348490947" sldId="263"/>
            <ac:graphicFrameMk id="4" creationId="{1C90E43E-7D39-8683-BB06-CC6A21EB8056}"/>
          </ac:graphicFrameMkLst>
        </pc:graphicFrameChg>
      </pc:sldChg>
      <pc:sldChg chg="addSp modSp mod">
        <pc:chgData name="Gahraman Hagverdiyev" userId="6b6f526ca752626f" providerId="LiveId" clId="{C38E218E-374E-4E81-BBAE-E1748043ED7F}" dt="2024-09-23T19:08:08.149" v="717" actId="27918"/>
        <pc:sldMkLst>
          <pc:docMk/>
          <pc:sldMk cId="1799939021" sldId="264"/>
        </pc:sldMkLst>
        <pc:spChg chg="mod">
          <ac:chgData name="Gahraman Hagverdiyev" userId="6b6f526ca752626f" providerId="LiveId" clId="{C38E218E-374E-4E81-BBAE-E1748043ED7F}" dt="2024-09-23T16:37:31.711" v="168" actId="113"/>
          <ac:spMkLst>
            <pc:docMk/>
            <pc:sldMk cId="1799939021" sldId="264"/>
            <ac:spMk id="3" creationId="{00000000-0000-0000-0000-000000000000}"/>
          </ac:spMkLst>
        </pc:spChg>
        <pc:graphicFrameChg chg="add mod">
          <ac:chgData name="Gahraman Hagverdiyev" userId="6b6f526ca752626f" providerId="LiveId" clId="{C38E218E-374E-4E81-BBAE-E1748043ED7F}" dt="2024-09-23T17:04:30.857" v="335" actId="113"/>
          <ac:graphicFrameMkLst>
            <pc:docMk/>
            <pc:sldMk cId="1799939021" sldId="264"/>
            <ac:graphicFrameMk id="2" creationId="{2DE15A74-0251-0506-243A-543785EBD2C0}"/>
          </ac:graphicFrameMkLst>
        </pc:graphicFrameChg>
        <pc:graphicFrameChg chg="mod">
          <ac:chgData name="Gahraman Hagverdiyev" userId="6b6f526ca752626f" providerId="LiveId" clId="{C38E218E-374E-4E81-BBAE-E1748043ED7F}" dt="2024-09-23T17:03:58.648" v="326" actId="14100"/>
          <ac:graphicFrameMkLst>
            <pc:docMk/>
            <pc:sldMk cId="1799939021" sldId="264"/>
            <ac:graphicFrameMk id="4" creationId="{00000000-0000-0000-0000-000000000000}"/>
          </ac:graphicFrameMkLst>
        </pc:graphicFrameChg>
        <pc:graphicFrameChg chg="add mod">
          <ac:chgData name="Gahraman Hagverdiyev" userId="6b6f526ca752626f" providerId="LiveId" clId="{C38E218E-374E-4E81-BBAE-E1748043ED7F}" dt="2024-09-23T17:04:39.767" v="336" actId="403"/>
          <ac:graphicFrameMkLst>
            <pc:docMk/>
            <pc:sldMk cId="1799939021" sldId="264"/>
            <ac:graphicFrameMk id="5" creationId="{7690541B-EC3F-64A8-EFCF-914D6B53A06A}"/>
          </ac:graphicFrameMkLst>
        </pc:graphicFrameChg>
      </pc:sldChg>
      <pc:sldChg chg="addSp modSp mod">
        <pc:chgData name="Gahraman Hagverdiyev" userId="6b6f526ca752626f" providerId="LiveId" clId="{C38E218E-374E-4E81-BBAE-E1748043ED7F}" dt="2024-09-23T19:08:08.166" v="718" actId="27918"/>
        <pc:sldMkLst>
          <pc:docMk/>
          <pc:sldMk cId="511100874" sldId="265"/>
        </pc:sldMkLst>
        <pc:spChg chg="mod">
          <ac:chgData name="Gahraman Hagverdiyev" userId="6b6f526ca752626f" providerId="LiveId" clId="{C38E218E-374E-4E81-BBAE-E1748043ED7F}" dt="2024-09-23T16:37:46.091" v="169" actId="1076"/>
          <ac:spMkLst>
            <pc:docMk/>
            <pc:sldMk cId="511100874" sldId="265"/>
            <ac:spMk id="3" creationId="{00000000-0000-0000-0000-000000000000}"/>
          </ac:spMkLst>
        </pc:spChg>
        <pc:graphicFrameChg chg="mod">
          <ac:chgData name="Gahraman Hagverdiyev" userId="6b6f526ca752626f" providerId="LiveId" clId="{C38E218E-374E-4E81-BBAE-E1748043ED7F}" dt="2024-09-23T16:28:18.388" v="145" actId="403"/>
          <ac:graphicFrameMkLst>
            <pc:docMk/>
            <pc:sldMk cId="511100874" sldId="265"/>
            <ac:graphicFrameMk id="2" creationId="{00000000-0000-0000-0000-000000000000}"/>
          </ac:graphicFrameMkLst>
        </pc:graphicFrameChg>
        <pc:graphicFrameChg chg="add mod">
          <ac:chgData name="Gahraman Hagverdiyev" userId="6b6f526ca752626f" providerId="LiveId" clId="{C38E218E-374E-4E81-BBAE-E1748043ED7F}" dt="2024-09-23T16:29:13.095" v="150" actId="403"/>
          <ac:graphicFrameMkLst>
            <pc:docMk/>
            <pc:sldMk cId="511100874" sldId="265"/>
            <ac:graphicFrameMk id="4" creationId="{87734F9A-D654-C23A-9AE6-94B655504746}"/>
          </ac:graphicFrameMkLst>
        </pc:graphicFrameChg>
      </pc:sldChg>
      <pc:sldChg chg="addSp modSp mod">
        <pc:chgData name="Gahraman Hagverdiyev" userId="6b6f526ca752626f" providerId="LiveId" clId="{C38E218E-374E-4E81-BBAE-E1748043ED7F}" dt="2024-09-23T19:08:08.181" v="719" actId="27918"/>
        <pc:sldMkLst>
          <pc:docMk/>
          <pc:sldMk cId="3098310229" sldId="266"/>
        </pc:sldMkLst>
        <pc:spChg chg="mod">
          <ac:chgData name="Gahraman Hagverdiyev" userId="6b6f526ca752626f" providerId="LiveId" clId="{C38E218E-374E-4E81-BBAE-E1748043ED7F}" dt="2024-09-23T16:30:00.154" v="159" actId="404"/>
          <ac:spMkLst>
            <pc:docMk/>
            <pc:sldMk cId="3098310229" sldId="266"/>
            <ac:spMk id="3" creationId="{00000000-0000-0000-0000-000000000000}"/>
          </ac:spMkLst>
        </pc:spChg>
        <pc:graphicFrameChg chg="mod">
          <ac:chgData name="Gahraman Hagverdiyev" userId="6b6f526ca752626f" providerId="LiveId" clId="{C38E218E-374E-4E81-BBAE-E1748043ED7F}" dt="2024-09-23T16:42:19.222" v="226" actId="207"/>
          <ac:graphicFrameMkLst>
            <pc:docMk/>
            <pc:sldMk cId="3098310229" sldId="266"/>
            <ac:graphicFrameMk id="2" creationId="{00000000-0000-0000-0000-000000000000}"/>
          </ac:graphicFrameMkLst>
        </pc:graphicFrameChg>
        <pc:graphicFrameChg chg="add mod">
          <ac:chgData name="Gahraman Hagverdiyev" userId="6b6f526ca752626f" providerId="LiveId" clId="{C38E218E-374E-4E81-BBAE-E1748043ED7F}" dt="2024-09-23T16:51:43.941" v="291" actId="113"/>
          <ac:graphicFrameMkLst>
            <pc:docMk/>
            <pc:sldMk cId="3098310229" sldId="266"/>
            <ac:graphicFrameMk id="4" creationId="{ACE01278-77FF-6E5E-7056-4664FF60F833}"/>
          </ac:graphicFrameMkLst>
        </pc:graphicFrameChg>
      </pc:sldChg>
      <pc:sldChg chg="modSp del mod">
        <pc:chgData name="Gahraman Hagverdiyev" userId="6b6f526ca752626f" providerId="LiveId" clId="{C38E218E-374E-4E81-BBAE-E1748043ED7F}" dt="2024-09-23T17:06:14.899" v="337" actId="2696"/>
        <pc:sldMkLst>
          <pc:docMk/>
          <pc:sldMk cId="3146640640" sldId="267"/>
        </pc:sldMkLst>
        <pc:spChg chg="mod">
          <ac:chgData name="Gahraman Hagverdiyev" userId="6b6f526ca752626f" providerId="LiveId" clId="{C38E218E-374E-4E81-BBAE-E1748043ED7F}" dt="2024-09-23T16:37:22.079" v="165" actId="255"/>
          <ac:spMkLst>
            <pc:docMk/>
            <pc:sldMk cId="3146640640" sldId="267"/>
            <ac:spMk id="3" creationId="{00000000-0000-0000-0000-000000000000}"/>
          </ac:spMkLst>
        </pc:spChg>
        <pc:graphicFrameChg chg="mod">
          <ac:chgData name="Gahraman Hagverdiyev" userId="6b6f526ca752626f" providerId="LiveId" clId="{C38E218E-374E-4E81-BBAE-E1748043ED7F}" dt="2024-09-23T16:52:15.289" v="292" actId="14100"/>
          <ac:graphicFrameMkLst>
            <pc:docMk/>
            <pc:sldMk cId="3146640640" sldId="267"/>
            <ac:graphicFrameMk id="4" creationId="{00000000-0000-0000-0000-000000000000}"/>
          </ac:graphicFrameMkLst>
        </pc:graphicFrameChg>
      </pc:sldChg>
      <pc:sldChg chg="addSp modSp mod">
        <pc:chgData name="Gahraman Hagverdiyev" userId="6b6f526ca752626f" providerId="LiveId" clId="{C38E218E-374E-4E81-BBAE-E1748043ED7F}" dt="2024-09-23T19:08:08.203" v="720" actId="27918"/>
        <pc:sldMkLst>
          <pc:docMk/>
          <pc:sldMk cId="391537568" sldId="268"/>
        </pc:sldMkLst>
        <pc:spChg chg="mod">
          <ac:chgData name="Gahraman Hagverdiyev" userId="6b6f526ca752626f" providerId="LiveId" clId="{C38E218E-374E-4E81-BBAE-E1748043ED7F}" dt="2024-09-23T17:12:03.979" v="347" actId="14100"/>
          <ac:spMkLst>
            <pc:docMk/>
            <pc:sldMk cId="391537568" sldId="268"/>
            <ac:spMk id="3" creationId="{00000000-0000-0000-0000-000000000000}"/>
          </ac:spMkLst>
        </pc:spChg>
        <pc:graphicFrameChg chg="mod">
          <ac:chgData name="Gahraman Hagverdiyev" userId="6b6f526ca752626f" providerId="LiveId" clId="{C38E218E-374E-4E81-BBAE-E1748043ED7F}" dt="2024-09-23T17:15:12.625" v="377" actId="14100"/>
          <ac:graphicFrameMkLst>
            <pc:docMk/>
            <pc:sldMk cId="391537568" sldId="268"/>
            <ac:graphicFrameMk id="2" creationId="{00000000-0000-0000-0000-000000000000}"/>
          </ac:graphicFrameMkLst>
        </pc:graphicFrameChg>
        <pc:graphicFrameChg chg="add mod">
          <ac:chgData name="Gahraman Hagverdiyev" userId="6b6f526ca752626f" providerId="LiveId" clId="{C38E218E-374E-4E81-BBAE-E1748043ED7F}" dt="2024-09-23T17:15:30.014" v="378"/>
          <ac:graphicFrameMkLst>
            <pc:docMk/>
            <pc:sldMk cId="391537568" sldId="268"/>
            <ac:graphicFrameMk id="4" creationId="{4D1BE60F-2ED6-A70B-936A-0CAC911F5350}"/>
          </ac:graphicFrameMkLst>
        </pc:graphicFrameChg>
      </pc:sldChg>
      <pc:sldChg chg="modSp mod">
        <pc:chgData name="Gahraman Hagverdiyev" userId="6b6f526ca752626f" providerId="LiveId" clId="{C38E218E-374E-4E81-BBAE-E1748043ED7F}" dt="2024-09-23T17:16:14.555" v="381" actId="1076"/>
        <pc:sldMkLst>
          <pc:docMk/>
          <pc:sldMk cId="3435162856" sldId="269"/>
        </pc:sldMkLst>
        <pc:spChg chg="mod">
          <ac:chgData name="Gahraman Hagverdiyev" userId="6b6f526ca752626f" providerId="LiveId" clId="{C38E218E-374E-4E81-BBAE-E1748043ED7F}" dt="2024-09-23T17:15:58.684" v="380" actId="113"/>
          <ac:spMkLst>
            <pc:docMk/>
            <pc:sldMk cId="3435162856" sldId="269"/>
            <ac:spMk id="4" creationId="{00000000-0000-0000-0000-000000000000}"/>
          </ac:spMkLst>
        </pc:spChg>
        <pc:graphicFrameChg chg="mod">
          <ac:chgData name="Gahraman Hagverdiyev" userId="6b6f526ca752626f" providerId="LiveId" clId="{C38E218E-374E-4E81-BBAE-E1748043ED7F}" dt="2024-09-23T17:16:14.555" v="381" actId="1076"/>
          <ac:graphicFrameMkLst>
            <pc:docMk/>
            <pc:sldMk cId="3435162856" sldId="269"/>
            <ac:graphicFrameMk id="2" creationId="{00000000-0000-0000-0000-000000000000}"/>
          </ac:graphicFrameMkLst>
        </pc:graphicFrameChg>
      </pc:sldChg>
      <pc:sldChg chg="addSp modSp mod">
        <pc:chgData name="Gahraman Hagverdiyev" userId="6b6f526ca752626f" providerId="LiveId" clId="{C38E218E-374E-4E81-BBAE-E1748043ED7F}" dt="2024-09-23T17:20:03.683" v="393" actId="255"/>
        <pc:sldMkLst>
          <pc:docMk/>
          <pc:sldMk cId="186897969" sldId="274"/>
        </pc:sldMkLst>
        <pc:spChg chg="add mod">
          <ac:chgData name="Gahraman Hagverdiyev" userId="6b6f526ca752626f" providerId="LiveId" clId="{C38E218E-374E-4E81-BBAE-E1748043ED7F}" dt="2024-09-23T17:20:03.683" v="393" actId="255"/>
          <ac:spMkLst>
            <pc:docMk/>
            <pc:sldMk cId="186897969" sldId="274"/>
            <ac:spMk id="4" creationId="{4F9CC074-1635-102E-D4F1-D92CEEF20168}"/>
          </ac:spMkLst>
        </pc:spChg>
        <pc:graphicFrameChg chg="mod">
          <ac:chgData name="Gahraman Hagverdiyev" userId="6b6f526ca752626f" providerId="LiveId" clId="{C38E218E-374E-4E81-BBAE-E1748043ED7F}" dt="2024-09-23T17:19:38.651" v="386"/>
          <ac:graphicFrameMkLst>
            <pc:docMk/>
            <pc:sldMk cId="186897969" sldId="274"/>
            <ac:graphicFrameMk id="2" creationId="{00000000-0000-0000-0000-000000000000}"/>
          </ac:graphicFrameMkLst>
        </pc:graphicFrameChg>
      </pc:sldChg>
      <pc:sldChg chg="addSp modSp mod">
        <pc:chgData name="Gahraman Hagverdiyev" userId="6b6f526ca752626f" providerId="LiveId" clId="{C38E218E-374E-4E81-BBAE-E1748043ED7F}" dt="2024-09-23T19:08:08.212" v="721" actId="27918"/>
        <pc:sldMkLst>
          <pc:docMk/>
          <pc:sldMk cId="2337776123" sldId="275"/>
        </pc:sldMkLst>
        <pc:spChg chg="add mod">
          <ac:chgData name="Gahraman Hagverdiyev" userId="6b6f526ca752626f" providerId="LiveId" clId="{C38E218E-374E-4E81-BBAE-E1748043ED7F}" dt="2024-09-23T17:21:47.616" v="401" actId="14100"/>
          <ac:spMkLst>
            <pc:docMk/>
            <pc:sldMk cId="2337776123" sldId="275"/>
            <ac:spMk id="4" creationId="{423932B5-BFCB-EED8-755A-66B9CF8A11F8}"/>
          </ac:spMkLst>
        </pc:spChg>
        <pc:graphicFrameChg chg="mod">
          <ac:chgData name="Gahraman Hagverdiyev" userId="6b6f526ca752626f" providerId="LiveId" clId="{C38E218E-374E-4E81-BBAE-E1748043ED7F}" dt="2024-09-23T18:04:06.632" v="434" actId="14100"/>
          <ac:graphicFrameMkLst>
            <pc:docMk/>
            <pc:sldMk cId="2337776123" sldId="275"/>
            <ac:graphicFrameMk id="2" creationId="{00000000-0000-0000-0000-000000000000}"/>
          </ac:graphicFrameMkLst>
        </pc:graphicFrameChg>
        <pc:graphicFrameChg chg="add mod">
          <ac:chgData name="Gahraman Hagverdiyev" userId="6b6f526ca752626f" providerId="LiveId" clId="{C38E218E-374E-4E81-BBAE-E1748043ED7F}" dt="2024-09-23T18:03:32.479" v="431" actId="403"/>
          <ac:graphicFrameMkLst>
            <pc:docMk/>
            <pc:sldMk cId="2337776123" sldId="275"/>
            <ac:graphicFrameMk id="5" creationId="{C477BE11-7476-3971-46CE-0994BE755E37}"/>
          </ac:graphicFrameMkLst>
        </pc:graphicFrameChg>
        <pc:graphicFrameChg chg="add mod">
          <ac:chgData name="Gahraman Hagverdiyev" userId="6b6f526ca752626f" providerId="LiveId" clId="{C38E218E-374E-4E81-BBAE-E1748043ED7F}" dt="2024-09-23T18:03:54.422" v="433" actId="14100"/>
          <ac:graphicFrameMkLst>
            <pc:docMk/>
            <pc:sldMk cId="2337776123" sldId="275"/>
            <ac:graphicFrameMk id="6" creationId="{6108D696-05A6-0F81-2D69-952A80B3A946}"/>
          </ac:graphicFrameMkLst>
        </pc:graphicFrameChg>
      </pc:sldChg>
      <pc:sldChg chg="addSp modSp mod">
        <pc:chgData name="Gahraman Hagverdiyev" userId="6b6f526ca752626f" providerId="LiveId" clId="{C38E218E-374E-4E81-BBAE-E1748043ED7F}" dt="2024-09-23T18:12:59.140" v="470" actId="255"/>
        <pc:sldMkLst>
          <pc:docMk/>
          <pc:sldMk cId="870645051" sldId="276"/>
        </pc:sldMkLst>
        <pc:spChg chg="add mod">
          <ac:chgData name="Gahraman Hagverdiyev" userId="6b6f526ca752626f" providerId="LiveId" clId="{C38E218E-374E-4E81-BBAE-E1748043ED7F}" dt="2024-09-23T18:05:26.378" v="441" actId="14100"/>
          <ac:spMkLst>
            <pc:docMk/>
            <pc:sldMk cId="870645051" sldId="276"/>
            <ac:spMk id="4" creationId="{8134E9E9-44A5-142B-CCF8-81BE3DA546BA}"/>
          </ac:spMkLst>
        </pc:spChg>
        <pc:graphicFrameChg chg="mod">
          <ac:chgData name="Gahraman Hagverdiyev" userId="6b6f526ca752626f" providerId="LiveId" clId="{C38E218E-374E-4E81-BBAE-E1748043ED7F}" dt="2024-09-23T18:06:13.561" v="447" actId="255"/>
          <ac:graphicFrameMkLst>
            <pc:docMk/>
            <pc:sldMk cId="870645051" sldId="276"/>
            <ac:graphicFrameMk id="2" creationId="{00000000-0000-0000-0000-000000000000}"/>
          </ac:graphicFrameMkLst>
        </pc:graphicFrameChg>
        <pc:graphicFrameChg chg="add mod">
          <ac:chgData name="Gahraman Hagverdiyev" userId="6b6f526ca752626f" providerId="LiveId" clId="{C38E218E-374E-4E81-BBAE-E1748043ED7F}" dt="2024-09-23T18:12:59.140" v="470" actId="255"/>
          <ac:graphicFrameMkLst>
            <pc:docMk/>
            <pc:sldMk cId="870645051" sldId="276"/>
            <ac:graphicFrameMk id="5" creationId="{01C5D493-E0C3-A676-D11D-D60A90B5B84B}"/>
          </ac:graphicFrameMkLst>
        </pc:graphicFrameChg>
      </pc:sldChg>
      <pc:sldChg chg="addSp modSp mod">
        <pc:chgData name="Gahraman Hagverdiyev" userId="6b6f526ca752626f" providerId="LiveId" clId="{C38E218E-374E-4E81-BBAE-E1748043ED7F}" dt="2024-09-23T19:08:08.229" v="722" actId="27918"/>
        <pc:sldMkLst>
          <pc:docMk/>
          <pc:sldMk cId="4069863258" sldId="277"/>
        </pc:sldMkLst>
        <pc:spChg chg="add mod">
          <ac:chgData name="Gahraman Hagverdiyev" userId="6b6f526ca752626f" providerId="LiveId" clId="{C38E218E-374E-4E81-BBAE-E1748043ED7F}" dt="2024-09-23T18:13:54.346" v="478" actId="255"/>
          <ac:spMkLst>
            <pc:docMk/>
            <pc:sldMk cId="4069863258" sldId="277"/>
            <ac:spMk id="4" creationId="{8A79C8A2-F63D-C02C-3A75-B606AEFC49A3}"/>
          </ac:spMkLst>
        </pc:spChg>
        <pc:graphicFrameChg chg="mod">
          <ac:chgData name="Gahraman Hagverdiyev" userId="6b6f526ca752626f" providerId="LiveId" clId="{C38E218E-374E-4E81-BBAE-E1748043ED7F}" dt="2024-09-23T18:18:50.282" v="523" actId="14100"/>
          <ac:graphicFrameMkLst>
            <pc:docMk/>
            <pc:sldMk cId="4069863258" sldId="277"/>
            <ac:graphicFrameMk id="2" creationId="{00000000-0000-0000-0000-000000000000}"/>
          </ac:graphicFrameMkLst>
        </pc:graphicFrameChg>
        <pc:graphicFrameChg chg="add mod">
          <ac:chgData name="Gahraman Hagverdiyev" userId="6b6f526ca752626f" providerId="LiveId" clId="{C38E218E-374E-4E81-BBAE-E1748043ED7F}" dt="2024-09-23T18:19:28.634" v="528"/>
          <ac:graphicFrameMkLst>
            <pc:docMk/>
            <pc:sldMk cId="4069863258" sldId="277"/>
            <ac:graphicFrameMk id="5" creationId="{BC56AC23-1FA7-A1BD-199E-57B8378825DB}"/>
          </ac:graphicFrameMkLst>
        </pc:graphicFrameChg>
      </pc:sldChg>
      <pc:sldChg chg="addSp modSp mod">
        <pc:chgData name="Gahraman Hagverdiyev" userId="6b6f526ca752626f" providerId="LiveId" clId="{C38E218E-374E-4E81-BBAE-E1748043ED7F}" dt="2024-09-23T19:08:08.244" v="723" actId="27918"/>
        <pc:sldMkLst>
          <pc:docMk/>
          <pc:sldMk cId="4213473391" sldId="278"/>
        </pc:sldMkLst>
        <pc:spChg chg="add mod">
          <ac:chgData name="Gahraman Hagverdiyev" userId="6b6f526ca752626f" providerId="LiveId" clId="{C38E218E-374E-4E81-BBAE-E1748043ED7F}" dt="2024-09-23T18:21:17.126" v="544" actId="1076"/>
          <ac:spMkLst>
            <pc:docMk/>
            <pc:sldMk cId="4213473391" sldId="278"/>
            <ac:spMk id="4" creationId="{16605176-8E43-30F7-BEB7-9C79818CA07C}"/>
          </ac:spMkLst>
        </pc:spChg>
        <pc:graphicFrameChg chg="mod">
          <ac:chgData name="Gahraman Hagverdiyev" userId="6b6f526ca752626f" providerId="LiveId" clId="{C38E218E-374E-4E81-BBAE-E1748043ED7F}" dt="2024-09-23T18:21:39.060" v="546" actId="403"/>
          <ac:graphicFrameMkLst>
            <pc:docMk/>
            <pc:sldMk cId="4213473391" sldId="278"/>
            <ac:graphicFrameMk id="2" creationId="{00000000-0000-0000-0000-000000000000}"/>
          </ac:graphicFrameMkLst>
        </pc:graphicFrameChg>
        <pc:graphicFrameChg chg="add mod">
          <ac:chgData name="Gahraman Hagverdiyev" userId="6b6f526ca752626f" providerId="LiveId" clId="{C38E218E-374E-4E81-BBAE-E1748043ED7F}" dt="2024-09-23T18:30:36.698" v="574" actId="255"/>
          <ac:graphicFrameMkLst>
            <pc:docMk/>
            <pc:sldMk cId="4213473391" sldId="278"/>
            <ac:graphicFrameMk id="5" creationId="{E79AC1CB-7C55-1E08-36AC-3F074A7E3161}"/>
          </ac:graphicFrameMkLst>
        </pc:graphicFrameChg>
      </pc:sldChg>
      <pc:sldChg chg="addSp modSp mod">
        <pc:chgData name="Gahraman Hagverdiyev" userId="6b6f526ca752626f" providerId="LiveId" clId="{C38E218E-374E-4E81-BBAE-E1748043ED7F}" dt="2024-09-23T19:08:08.292" v="727" actId="27918"/>
        <pc:sldMkLst>
          <pc:docMk/>
          <pc:sldMk cId="3510386337" sldId="279"/>
        </pc:sldMkLst>
        <pc:spChg chg="add mod">
          <ac:chgData name="Gahraman Hagverdiyev" userId="6b6f526ca752626f" providerId="LiveId" clId="{C38E218E-374E-4E81-BBAE-E1748043ED7F}" dt="2024-09-23T18:42:49.528" v="633" actId="14100"/>
          <ac:spMkLst>
            <pc:docMk/>
            <pc:sldMk cId="3510386337" sldId="279"/>
            <ac:spMk id="4" creationId="{D804BD67-DF34-C1DC-07EE-BB8AD1E05E40}"/>
          </ac:spMkLst>
        </pc:spChg>
        <pc:graphicFrameChg chg="mod">
          <ac:chgData name="Gahraman Hagverdiyev" userId="6b6f526ca752626f" providerId="LiveId" clId="{C38E218E-374E-4E81-BBAE-E1748043ED7F}" dt="2024-09-23T18:43:33.125" v="640" actId="14100"/>
          <ac:graphicFrameMkLst>
            <pc:docMk/>
            <pc:sldMk cId="3510386337" sldId="279"/>
            <ac:graphicFrameMk id="2" creationId="{00000000-0000-0000-0000-000000000000}"/>
          </ac:graphicFrameMkLst>
        </pc:graphicFrameChg>
        <pc:graphicFrameChg chg="add mod">
          <ac:chgData name="Gahraman Hagverdiyev" userId="6b6f526ca752626f" providerId="LiveId" clId="{C38E218E-374E-4E81-BBAE-E1748043ED7F}" dt="2024-09-23T18:51:11.102" v="643" actId="1076"/>
          <ac:graphicFrameMkLst>
            <pc:docMk/>
            <pc:sldMk cId="3510386337" sldId="279"/>
            <ac:graphicFrameMk id="5" creationId="{B1FE7F11-A3F2-2BB6-645E-C72C653EAA02}"/>
          </ac:graphicFrameMkLst>
        </pc:graphicFrameChg>
        <pc:graphicFrameChg chg="add mod">
          <ac:chgData name="Gahraman Hagverdiyev" userId="6b6f526ca752626f" providerId="LiveId" clId="{C38E218E-374E-4E81-BBAE-E1748043ED7F}" dt="2024-09-23T18:53:21.303" v="646" actId="1076"/>
          <ac:graphicFrameMkLst>
            <pc:docMk/>
            <pc:sldMk cId="3510386337" sldId="279"/>
            <ac:graphicFrameMk id="6" creationId="{437F272D-532F-1501-195A-9AB3D9A25C72}"/>
          </ac:graphicFrameMkLst>
        </pc:graphicFrameChg>
      </pc:sldChg>
      <pc:sldChg chg="addSp modSp mod">
        <pc:chgData name="Gahraman Hagverdiyev" userId="6b6f526ca752626f" providerId="LiveId" clId="{C38E218E-374E-4E81-BBAE-E1748043ED7F}" dt="2024-09-23T19:08:08.260" v="725" actId="27918"/>
        <pc:sldMkLst>
          <pc:docMk/>
          <pc:sldMk cId="153205104" sldId="280"/>
        </pc:sldMkLst>
        <pc:spChg chg="add mod">
          <ac:chgData name="Gahraman Hagverdiyev" userId="6b6f526ca752626f" providerId="LiveId" clId="{C38E218E-374E-4E81-BBAE-E1748043ED7F}" dt="2024-09-23T18:32:16.986" v="587" actId="14100"/>
          <ac:spMkLst>
            <pc:docMk/>
            <pc:sldMk cId="153205104" sldId="280"/>
            <ac:spMk id="4" creationId="{92AD3042-9069-D910-F2ED-DB19ACCCC400}"/>
          </ac:spMkLst>
        </pc:spChg>
        <pc:graphicFrameChg chg="mod">
          <ac:chgData name="Gahraman Hagverdiyev" userId="6b6f526ca752626f" providerId="LiveId" clId="{C38E218E-374E-4E81-BBAE-E1748043ED7F}" dt="2024-09-23T18:32:27.252" v="589" actId="1076"/>
          <ac:graphicFrameMkLst>
            <pc:docMk/>
            <pc:sldMk cId="153205104" sldId="280"/>
            <ac:graphicFrameMk id="2" creationId="{00000000-0000-0000-0000-000000000000}"/>
          </ac:graphicFrameMkLst>
        </pc:graphicFrameChg>
        <pc:graphicFrameChg chg="add mod">
          <ac:chgData name="Gahraman Hagverdiyev" userId="6b6f526ca752626f" providerId="LiveId" clId="{C38E218E-374E-4E81-BBAE-E1748043ED7F}" dt="2024-09-23T18:42:00.621" v="625" actId="1076"/>
          <ac:graphicFrameMkLst>
            <pc:docMk/>
            <pc:sldMk cId="153205104" sldId="280"/>
            <ac:graphicFrameMk id="5" creationId="{CA2C8C3F-4672-3246-7824-6A358A88E9BF}"/>
          </ac:graphicFrameMkLst>
        </pc:graphicFrameChg>
        <pc:graphicFrameChg chg="add mod">
          <ac:chgData name="Gahraman Hagverdiyev" userId="6b6f526ca752626f" providerId="LiveId" clId="{C38E218E-374E-4E81-BBAE-E1748043ED7F}" dt="2024-09-23T18:42:10.323" v="626" actId="1076"/>
          <ac:graphicFrameMkLst>
            <pc:docMk/>
            <pc:sldMk cId="153205104" sldId="280"/>
            <ac:graphicFrameMk id="6" creationId="{D57D49C9-3908-6207-81FE-240A596BCEC7}"/>
          </ac:graphicFrameMkLst>
        </pc:graphicFrameChg>
      </pc:sldChg>
      <pc:sldChg chg="addSp modSp mod">
        <pc:chgData name="Gahraman Hagverdiyev" userId="6b6f526ca752626f" providerId="LiveId" clId="{C38E218E-374E-4E81-BBAE-E1748043ED7F}" dt="2024-09-23T18:59:57.998" v="686" actId="27918"/>
        <pc:sldMkLst>
          <pc:docMk/>
          <pc:sldMk cId="1499876010" sldId="281"/>
        </pc:sldMkLst>
        <pc:spChg chg="add mod">
          <ac:chgData name="Gahraman Hagverdiyev" userId="6b6f526ca752626f" providerId="LiveId" clId="{C38E218E-374E-4E81-BBAE-E1748043ED7F}" dt="2024-09-23T18:53:59.701" v="653" actId="14100"/>
          <ac:spMkLst>
            <pc:docMk/>
            <pc:sldMk cId="1499876010" sldId="281"/>
            <ac:spMk id="4" creationId="{66499335-79F7-1077-51BA-E88386B9D17A}"/>
          </ac:spMkLst>
        </pc:spChg>
        <pc:graphicFrameChg chg="mod">
          <ac:chgData name="Gahraman Hagverdiyev" userId="6b6f526ca752626f" providerId="LiveId" clId="{C38E218E-374E-4E81-BBAE-E1748043ED7F}" dt="2024-09-23T18:54:33.813" v="661" actId="14100"/>
          <ac:graphicFrameMkLst>
            <pc:docMk/>
            <pc:sldMk cId="1499876010" sldId="281"/>
            <ac:graphicFrameMk id="2" creationId="{00000000-0000-0000-0000-000000000000}"/>
          </ac:graphicFrameMkLst>
        </pc:graphicFrameChg>
        <pc:graphicFrameChg chg="add mod">
          <ac:chgData name="Gahraman Hagverdiyev" userId="6b6f526ca752626f" providerId="LiveId" clId="{C38E218E-374E-4E81-BBAE-E1748043ED7F}" dt="2024-09-23T18:56:20.403" v="664" actId="1076"/>
          <ac:graphicFrameMkLst>
            <pc:docMk/>
            <pc:sldMk cId="1499876010" sldId="281"/>
            <ac:graphicFrameMk id="5" creationId="{2CEBF535-B156-B951-4704-5E74C2C9176B}"/>
          </ac:graphicFrameMkLst>
        </pc:graphicFrameChg>
      </pc:sldChg>
      <pc:sldChg chg="addSp modSp mod">
        <pc:chgData name="Gahraman Hagverdiyev" userId="6b6f526ca752626f" providerId="LiveId" clId="{C38E218E-374E-4E81-BBAE-E1748043ED7F}" dt="2024-09-23T19:04:19.371" v="694" actId="1076"/>
        <pc:sldMkLst>
          <pc:docMk/>
          <pc:sldMk cId="785473973" sldId="282"/>
        </pc:sldMkLst>
        <pc:spChg chg="add mod">
          <ac:chgData name="Gahraman Hagverdiyev" userId="6b6f526ca752626f" providerId="LiveId" clId="{C38E218E-374E-4E81-BBAE-E1748043ED7F}" dt="2024-09-23T18:57:04.520" v="672" actId="14100"/>
          <ac:spMkLst>
            <pc:docMk/>
            <pc:sldMk cId="785473973" sldId="282"/>
            <ac:spMk id="4" creationId="{17BE6986-651E-ACC6-79E4-722D5E18F9AD}"/>
          </ac:spMkLst>
        </pc:spChg>
        <pc:graphicFrameChg chg="mod">
          <ac:chgData name="Gahraman Hagverdiyev" userId="6b6f526ca752626f" providerId="LiveId" clId="{C38E218E-374E-4E81-BBAE-E1748043ED7F}" dt="2024-09-23T18:57:38.657" v="682" actId="14100"/>
          <ac:graphicFrameMkLst>
            <pc:docMk/>
            <pc:sldMk cId="785473973" sldId="282"/>
            <ac:graphicFrameMk id="2" creationId="{00000000-0000-0000-0000-000000000000}"/>
          </ac:graphicFrameMkLst>
        </pc:graphicFrameChg>
        <pc:graphicFrameChg chg="add mod">
          <ac:chgData name="Gahraman Hagverdiyev" userId="6b6f526ca752626f" providerId="LiveId" clId="{C38E218E-374E-4E81-BBAE-E1748043ED7F}" dt="2024-09-23T18:59:34.335" v="685" actId="1076"/>
          <ac:graphicFrameMkLst>
            <pc:docMk/>
            <pc:sldMk cId="785473973" sldId="282"/>
            <ac:graphicFrameMk id="5" creationId="{54E596D3-27AE-B765-6912-5151D4D16F3E}"/>
          </ac:graphicFrameMkLst>
        </pc:graphicFrameChg>
        <pc:graphicFrameChg chg="add mod">
          <ac:chgData name="Gahraman Hagverdiyev" userId="6b6f526ca752626f" providerId="LiveId" clId="{C38E218E-374E-4E81-BBAE-E1748043ED7F}" dt="2024-09-23T19:03:36.582" v="691"/>
          <ac:graphicFrameMkLst>
            <pc:docMk/>
            <pc:sldMk cId="785473973" sldId="282"/>
            <ac:graphicFrameMk id="6" creationId="{5837CB23-B2B8-E1E9-9CC2-744E95A801B1}"/>
          </ac:graphicFrameMkLst>
        </pc:graphicFrameChg>
        <pc:graphicFrameChg chg="add mod">
          <ac:chgData name="Gahraman Hagverdiyev" userId="6b6f526ca752626f" providerId="LiveId" clId="{C38E218E-374E-4E81-BBAE-E1748043ED7F}" dt="2024-09-23T19:04:19.371" v="694" actId="1076"/>
          <ac:graphicFrameMkLst>
            <pc:docMk/>
            <pc:sldMk cId="785473973" sldId="282"/>
            <ac:graphicFrameMk id="7" creationId="{4407CB1D-3140-1556-12F0-902EFCA19509}"/>
          </ac:graphicFrameMkLst>
        </pc:graphicFrameChg>
      </pc:sldChg>
      <pc:sldChg chg="addSp modSp mod">
        <pc:chgData name="Gahraman Hagverdiyev" userId="6b6f526ca752626f" providerId="LiveId" clId="{C38E218E-374E-4E81-BBAE-E1748043ED7F}" dt="2024-09-23T19:07:22.957" v="714" actId="1076"/>
        <pc:sldMkLst>
          <pc:docMk/>
          <pc:sldMk cId="1325297380" sldId="283"/>
        </pc:sldMkLst>
        <pc:spChg chg="add mod">
          <ac:chgData name="Gahraman Hagverdiyev" userId="6b6f526ca752626f" providerId="LiveId" clId="{C38E218E-374E-4E81-BBAE-E1748043ED7F}" dt="2024-09-23T19:05:03.736" v="703" actId="255"/>
          <ac:spMkLst>
            <pc:docMk/>
            <pc:sldMk cId="1325297380" sldId="283"/>
            <ac:spMk id="4" creationId="{52ACE8EE-01B4-E917-A9E6-6198D5BE309C}"/>
          </ac:spMkLst>
        </pc:spChg>
        <pc:graphicFrameChg chg="mod">
          <ac:chgData name="Gahraman Hagverdiyev" userId="6b6f526ca752626f" providerId="LiveId" clId="{C38E218E-374E-4E81-BBAE-E1748043ED7F}" dt="2024-09-23T19:05:43.199" v="711" actId="14100"/>
          <ac:graphicFrameMkLst>
            <pc:docMk/>
            <pc:sldMk cId="1325297380" sldId="283"/>
            <ac:graphicFrameMk id="2" creationId="{00000000-0000-0000-0000-000000000000}"/>
          </ac:graphicFrameMkLst>
        </pc:graphicFrameChg>
        <pc:graphicFrameChg chg="add mod">
          <ac:chgData name="Gahraman Hagverdiyev" userId="6b6f526ca752626f" providerId="LiveId" clId="{C38E218E-374E-4E81-BBAE-E1748043ED7F}" dt="2024-09-23T19:07:22.957" v="714" actId="1076"/>
          <ac:graphicFrameMkLst>
            <pc:docMk/>
            <pc:sldMk cId="1325297380" sldId="283"/>
            <ac:graphicFrameMk id="5" creationId="{D5214DA3-2D68-6B93-5754-2AC6161B9699}"/>
          </ac:graphicFrameMkLst>
        </pc:graphicFrameChg>
      </pc:sldChg>
      <pc:sldChg chg="ord">
        <pc:chgData name="Gahraman Hagverdiyev" userId="6b6f526ca752626f" providerId="LiveId" clId="{C38E218E-374E-4E81-BBAE-E1748043ED7F}" dt="2024-09-23T19:08:08.304" v="729"/>
        <pc:sldMkLst>
          <pc:docMk/>
          <pc:sldMk cId="915934310" sldId="284"/>
        </pc:sldMkLst>
      </pc:sldChg>
      <pc:sldChg chg="addSp delSp modSp mod">
        <pc:chgData name="Gahraman Hagverdiyev" userId="6b6f526ca752626f" providerId="LiveId" clId="{C38E218E-374E-4E81-BBAE-E1748043ED7F}" dt="2024-09-23T19:51:07.226" v="802" actId="1076"/>
        <pc:sldMkLst>
          <pc:docMk/>
          <pc:sldMk cId="216095175" sldId="285"/>
        </pc:sldMkLst>
        <pc:spChg chg="add del">
          <ac:chgData name="Gahraman Hagverdiyev" userId="6b6f526ca752626f" providerId="LiveId" clId="{C38E218E-374E-4E81-BBAE-E1748043ED7F}" dt="2024-09-23T19:24:51.020" v="732" actId="22"/>
          <ac:spMkLst>
            <pc:docMk/>
            <pc:sldMk cId="216095175" sldId="285"/>
            <ac:spMk id="3" creationId="{2270A98E-56B5-2F85-7431-73FF09AF333D}"/>
          </ac:spMkLst>
        </pc:spChg>
        <pc:spChg chg="add mod">
          <ac:chgData name="Gahraman Hagverdiyev" userId="6b6f526ca752626f" providerId="LiveId" clId="{C38E218E-374E-4E81-BBAE-E1748043ED7F}" dt="2024-09-23T19:25:35.046" v="734" actId="14100"/>
          <ac:spMkLst>
            <pc:docMk/>
            <pc:sldMk cId="216095175" sldId="285"/>
            <ac:spMk id="5" creationId="{DCC1F688-094F-38A9-ACA0-6390397F3EAE}"/>
          </ac:spMkLst>
        </pc:spChg>
        <pc:spChg chg="mod">
          <ac:chgData name="Gahraman Hagverdiyev" userId="6b6f526ca752626f" providerId="LiveId" clId="{C38E218E-374E-4E81-BBAE-E1748043ED7F}" dt="2024-09-23T19:50:07.259" v="795"/>
          <ac:spMkLst>
            <pc:docMk/>
            <pc:sldMk cId="216095175" sldId="285"/>
            <ac:spMk id="7" creationId="{CA4F0AEF-67FF-63B0-4E96-F7F194E4DD93}"/>
          </ac:spMkLst>
        </pc:spChg>
        <pc:spChg chg="mod">
          <ac:chgData name="Gahraman Hagverdiyev" userId="6b6f526ca752626f" providerId="LiveId" clId="{C38E218E-374E-4E81-BBAE-E1748043ED7F}" dt="2024-09-23T19:50:07.259" v="795"/>
          <ac:spMkLst>
            <pc:docMk/>
            <pc:sldMk cId="216095175" sldId="285"/>
            <ac:spMk id="8" creationId="{447A2C10-FF56-786D-01FE-308AE067111A}"/>
          </ac:spMkLst>
        </pc:spChg>
        <pc:spChg chg="mod">
          <ac:chgData name="Gahraman Hagverdiyev" userId="6b6f526ca752626f" providerId="LiveId" clId="{C38E218E-374E-4E81-BBAE-E1748043ED7F}" dt="2024-09-23T19:50:07.259" v="795"/>
          <ac:spMkLst>
            <pc:docMk/>
            <pc:sldMk cId="216095175" sldId="285"/>
            <ac:spMk id="12" creationId="{5A003296-6D2D-EF9D-9E6B-50B2E129B958}"/>
          </ac:spMkLst>
        </pc:spChg>
        <pc:spChg chg="mod">
          <ac:chgData name="Gahraman Hagverdiyev" userId="6b6f526ca752626f" providerId="LiveId" clId="{C38E218E-374E-4E81-BBAE-E1748043ED7F}" dt="2024-09-23T19:50:07.259" v="795"/>
          <ac:spMkLst>
            <pc:docMk/>
            <pc:sldMk cId="216095175" sldId="285"/>
            <ac:spMk id="13" creationId="{94DB438C-7EC0-A210-1A40-86AC9FF8BD5C}"/>
          </ac:spMkLst>
        </pc:spChg>
        <pc:spChg chg="mod">
          <ac:chgData name="Gahraman Hagverdiyev" userId="6b6f526ca752626f" providerId="LiveId" clId="{C38E218E-374E-4E81-BBAE-E1748043ED7F}" dt="2024-09-23T19:50:07.259" v="795"/>
          <ac:spMkLst>
            <pc:docMk/>
            <pc:sldMk cId="216095175" sldId="285"/>
            <ac:spMk id="14" creationId="{6916785F-14F7-1BD0-A152-A08D532BB25C}"/>
          </ac:spMkLst>
        </pc:spChg>
        <pc:spChg chg="mod">
          <ac:chgData name="Gahraman Hagverdiyev" userId="6b6f526ca752626f" providerId="LiveId" clId="{C38E218E-374E-4E81-BBAE-E1748043ED7F}" dt="2024-09-23T19:50:07.259" v="795"/>
          <ac:spMkLst>
            <pc:docMk/>
            <pc:sldMk cId="216095175" sldId="285"/>
            <ac:spMk id="15" creationId="{BCFA361A-9630-D0F5-A308-CB95C1711596}"/>
          </ac:spMkLst>
        </pc:spChg>
        <pc:spChg chg="mod">
          <ac:chgData name="Gahraman Hagverdiyev" userId="6b6f526ca752626f" providerId="LiveId" clId="{C38E218E-374E-4E81-BBAE-E1748043ED7F}" dt="2024-09-23T19:50:07.259" v="795"/>
          <ac:spMkLst>
            <pc:docMk/>
            <pc:sldMk cId="216095175" sldId="285"/>
            <ac:spMk id="16" creationId="{F5532329-8367-1889-8646-4979B3F52E77}"/>
          </ac:spMkLst>
        </pc:spChg>
        <pc:spChg chg="mod">
          <ac:chgData name="Gahraman Hagverdiyev" userId="6b6f526ca752626f" providerId="LiveId" clId="{C38E218E-374E-4E81-BBAE-E1748043ED7F}" dt="2024-09-23T19:50:07.259" v="795"/>
          <ac:spMkLst>
            <pc:docMk/>
            <pc:sldMk cId="216095175" sldId="285"/>
            <ac:spMk id="17" creationId="{05A8474B-244E-1FDD-4645-D9BCF9AEC73A}"/>
          </ac:spMkLst>
        </pc:spChg>
        <pc:spChg chg="add mod">
          <ac:chgData name="Gahraman Hagverdiyev" userId="6b6f526ca752626f" providerId="LiveId" clId="{C38E218E-374E-4E81-BBAE-E1748043ED7F}" dt="2024-09-23T19:50:59.519" v="801" actId="1076"/>
          <ac:spMkLst>
            <pc:docMk/>
            <pc:sldMk cId="216095175" sldId="285"/>
            <ac:spMk id="18" creationId="{B655859D-168A-FF9E-A383-B1C024538575}"/>
          </ac:spMkLst>
        </pc:spChg>
        <pc:grpChg chg="add mod">
          <ac:chgData name="Gahraman Hagverdiyev" userId="6b6f526ca752626f" providerId="LiveId" clId="{C38E218E-374E-4E81-BBAE-E1748043ED7F}" dt="2024-09-23T19:51:07.226" v="802" actId="1076"/>
          <ac:grpSpMkLst>
            <pc:docMk/>
            <pc:sldMk cId="216095175" sldId="285"/>
            <ac:grpSpMk id="6" creationId="{0D1E384F-75F7-1456-AC5B-8F450ECF622F}"/>
          </ac:grpSpMkLst>
        </pc:grpChg>
        <pc:grpChg chg="mod">
          <ac:chgData name="Gahraman Hagverdiyev" userId="6b6f526ca752626f" providerId="LiveId" clId="{C38E218E-374E-4E81-BBAE-E1748043ED7F}" dt="2024-09-23T19:50:07.259" v="795"/>
          <ac:grpSpMkLst>
            <pc:docMk/>
            <pc:sldMk cId="216095175" sldId="285"/>
            <ac:grpSpMk id="9" creationId="{CA3C5E3D-3891-3486-F2CB-57C6A90D5326}"/>
          </ac:grpSpMkLst>
        </pc:grpChg>
        <pc:grpChg chg="mod">
          <ac:chgData name="Gahraman Hagverdiyev" userId="6b6f526ca752626f" providerId="LiveId" clId="{C38E218E-374E-4E81-BBAE-E1748043ED7F}" dt="2024-09-23T19:50:07.259" v="795"/>
          <ac:grpSpMkLst>
            <pc:docMk/>
            <pc:sldMk cId="216095175" sldId="285"/>
            <ac:grpSpMk id="10" creationId="{333615FF-E4F0-78E9-63F1-1B5BF08D1A8F}"/>
          </ac:grpSpMkLst>
        </pc:grpChg>
        <pc:grpChg chg="mod">
          <ac:chgData name="Gahraman Hagverdiyev" userId="6b6f526ca752626f" providerId="LiveId" clId="{C38E218E-374E-4E81-BBAE-E1748043ED7F}" dt="2024-09-23T19:50:07.259" v="795"/>
          <ac:grpSpMkLst>
            <pc:docMk/>
            <pc:sldMk cId="216095175" sldId="285"/>
            <ac:grpSpMk id="11" creationId="{07A82D64-5FDF-5515-5BD4-2CFB8535AEE4}"/>
          </ac:grpSpMkLst>
        </pc:grpChg>
      </pc:sldChg>
      <pc:sldChg chg="addSp mod">
        <pc:chgData name="Gahraman Hagverdiyev" userId="6b6f526ca752626f" providerId="LiveId" clId="{C38E218E-374E-4E81-BBAE-E1748043ED7F}" dt="2024-09-23T19:25:59.838" v="735" actId="22"/>
        <pc:sldMkLst>
          <pc:docMk/>
          <pc:sldMk cId="391368934" sldId="286"/>
        </pc:sldMkLst>
        <pc:spChg chg="add">
          <ac:chgData name="Gahraman Hagverdiyev" userId="6b6f526ca752626f" providerId="LiveId" clId="{C38E218E-374E-4E81-BBAE-E1748043ED7F}" dt="2024-09-23T19:25:59.838" v="735" actId="22"/>
          <ac:spMkLst>
            <pc:docMk/>
            <pc:sldMk cId="391368934" sldId="286"/>
            <ac:spMk id="3" creationId="{49C69106-2B13-D757-F940-C803DE22D62C}"/>
          </ac:spMkLst>
        </pc:spChg>
      </pc:sldChg>
      <pc:sldChg chg="addSp mod">
        <pc:chgData name="Gahraman Hagverdiyev" userId="6b6f526ca752626f" providerId="LiveId" clId="{C38E218E-374E-4E81-BBAE-E1748043ED7F}" dt="2024-09-23T19:26:19.399" v="736" actId="22"/>
        <pc:sldMkLst>
          <pc:docMk/>
          <pc:sldMk cId="771959551" sldId="287"/>
        </pc:sldMkLst>
        <pc:spChg chg="add">
          <ac:chgData name="Gahraman Hagverdiyev" userId="6b6f526ca752626f" providerId="LiveId" clId="{C38E218E-374E-4E81-BBAE-E1748043ED7F}" dt="2024-09-23T19:26:19.399" v="736" actId="22"/>
          <ac:spMkLst>
            <pc:docMk/>
            <pc:sldMk cId="771959551" sldId="287"/>
            <ac:spMk id="3" creationId="{C5D40845-4F39-75B3-2197-A38BC99F71A4}"/>
          </ac:spMkLst>
        </pc:spChg>
      </pc:sldChg>
      <pc:sldChg chg="addSp delSp modSp new del mod">
        <pc:chgData name="Gahraman Hagverdiyev" userId="6b6f526ca752626f" providerId="LiveId" clId="{C38E218E-374E-4E81-BBAE-E1748043ED7F}" dt="2024-09-23T17:17:14.703" v="384" actId="2696"/>
        <pc:sldMkLst>
          <pc:docMk/>
          <pc:sldMk cId="120748101" sldId="288"/>
        </pc:sldMkLst>
        <pc:spChg chg="del">
          <ac:chgData name="Gahraman Hagverdiyev" userId="6b6f526ca752626f" providerId="LiveId" clId="{C38E218E-374E-4E81-BBAE-E1748043ED7F}" dt="2024-09-23T17:00:36.075" v="299" actId="478"/>
          <ac:spMkLst>
            <pc:docMk/>
            <pc:sldMk cId="120748101" sldId="288"/>
            <ac:spMk id="2" creationId="{01ED87A3-0AF0-AE2E-3C84-1AE4B1048358}"/>
          </ac:spMkLst>
        </pc:spChg>
        <pc:spChg chg="del">
          <ac:chgData name="Gahraman Hagverdiyev" userId="6b6f526ca752626f" providerId="LiveId" clId="{C38E218E-374E-4E81-BBAE-E1748043ED7F}" dt="2024-09-23T17:00:31.777" v="298" actId="478"/>
          <ac:spMkLst>
            <pc:docMk/>
            <pc:sldMk cId="120748101" sldId="288"/>
            <ac:spMk id="3" creationId="{150E4B53-D161-1C45-ECAF-81970556004D}"/>
          </ac:spMkLst>
        </pc:spChg>
        <pc:spChg chg="add mod">
          <ac:chgData name="Gahraman Hagverdiyev" userId="6b6f526ca752626f" providerId="LiveId" clId="{C38E218E-374E-4E81-BBAE-E1748043ED7F}" dt="2024-09-23T17:00:24.954" v="297"/>
          <ac:spMkLst>
            <pc:docMk/>
            <pc:sldMk cId="120748101" sldId="288"/>
            <ac:spMk id="4" creationId="{8E914BF7-0898-B888-D95A-304E9E244560}"/>
          </ac:spMkLst>
        </pc:spChg>
        <pc:graphicFrameChg chg="add mod">
          <ac:chgData name="Gahraman Hagverdiyev" userId="6b6f526ca752626f" providerId="LiveId" clId="{C38E218E-374E-4E81-BBAE-E1748043ED7F}" dt="2024-09-23T17:02:38.276" v="302" actId="1076"/>
          <ac:graphicFrameMkLst>
            <pc:docMk/>
            <pc:sldMk cId="120748101" sldId="288"/>
            <ac:graphicFrameMk id="5" creationId="{95C187CB-ABF6-C280-3B12-4A0662EBF029}"/>
          </ac:graphicFrameMkLst>
        </pc:graphicFrameChg>
      </pc:sldChg>
      <pc:sldChg chg="add del">
        <pc:chgData name="Gahraman Hagverdiyev" userId="6b6f526ca752626f" providerId="LiveId" clId="{C38E218E-374E-4E81-BBAE-E1748043ED7F}" dt="2024-09-23T19:42:34.304" v="779" actId="2696"/>
        <pc:sldMkLst>
          <pc:docMk/>
          <pc:sldMk cId="2073043652" sldId="288"/>
        </pc:sldMkLst>
      </pc:sldChg>
      <pc:sldChg chg="addSp delSp modSp new mod">
        <pc:chgData name="Gahraman Hagverdiyev" userId="6b6f526ca752626f" providerId="LiveId" clId="{C38E218E-374E-4E81-BBAE-E1748043ED7F}" dt="2024-09-23T19:41:14.703" v="768" actId="688"/>
        <pc:sldMkLst>
          <pc:docMk/>
          <pc:sldMk cId="908759995" sldId="289"/>
        </pc:sldMkLst>
        <pc:spChg chg="del">
          <ac:chgData name="Gahraman Hagverdiyev" userId="6b6f526ca752626f" providerId="LiveId" clId="{C38E218E-374E-4E81-BBAE-E1748043ED7F}" dt="2024-09-23T19:38:29.956" v="749" actId="478"/>
          <ac:spMkLst>
            <pc:docMk/>
            <pc:sldMk cId="908759995" sldId="289"/>
            <ac:spMk id="2" creationId="{67F1B5F7-5792-5AB7-E266-5FBA8EB45057}"/>
          </ac:spMkLst>
        </pc:spChg>
        <pc:spChg chg="del">
          <ac:chgData name="Gahraman Hagverdiyev" userId="6b6f526ca752626f" providerId="LiveId" clId="{C38E218E-374E-4E81-BBAE-E1748043ED7F}" dt="2024-09-23T19:38:22.504" v="748" actId="478"/>
          <ac:spMkLst>
            <pc:docMk/>
            <pc:sldMk cId="908759995" sldId="289"/>
            <ac:spMk id="3" creationId="{63E1FBFC-7A48-577B-AD7A-0DEA5A4F2F8B}"/>
          </ac:spMkLst>
        </pc:spChg>
        <pc:spChg chg="add del mod">
          <ac:chgData name="Gahraman Hagverdiyev" userId="6b6f526ca752626f" providerId="LiveId" clId="{C38E218E-374E-4E81-BBAE-E1748043ED7F}" dt="2024-09-23T19:39:35.826" v="755" actId="478"/>
          <ac:spMkLst>
            <pc:docMk/>
            <pc:sldMk cId="908759995" sldId="289"/>
            <ac:spMk id="4" creationId="{42BCD88A-8647-DE27-A7B4-73E9623BE173}"/>
          </ac:spMkLst>
        </pc:spChg>
        <pc:spChg chg="add del mod">
          <ac:chgData name="Gahraman Hagverdiyev" userId="6b6f526ca752626f" providerId="LiveId" clId="{C38E218E-374E-4E81-BBAE-E1748043ED7F}" dt="2024-09-23T19:40:47.640" v="765"/>
          <ac:spMkLst>
            <pc:docMk/>
            <pc:sldMk cId="908759995" sldId="289"/>
            <ac:spMk id="5" creationId="{FE3F32BD-03C1-FD40-02E4-D87DDC14C9A9}"/>
          </ac:spMkLst>
        </pc:spChg>
        <pc:spChg chg="add mod">
          <ac:chgData name="Gahraman Hagverdiyev" userId="6b6f526ca752626f" providerId="LiveId" clId="{C38E218E-374E-4E81-BBAE-E1748043ED7F}" dt="2024-09-23T19:39:53.969" v="759" actId="767"/>
          <ac:spMkLst>
            <pc:docMk/>
            <pc:sldMk cId="908759995" sldId="289"/>
            <ac:spMk id="6" creationId="{672217DC-45C3-76C5-37C9-A64DF3C86FF6}"/>
          </ac:spMkLst>
        </pc:spChg>
        <pc:spChg chg="add">
          <ac:chgData name="Gahraman Hagverdiyev" userId="6b6f526ca752626f" providerId="LiveId" clId="{C38E218E-374E-4E81-BBAE-E1748043ED7F}" dt="2024-09-23T19:39:49.885" v="758"/>
          <ac:spMkLst>
            <pc:docMk/>
            <pc:sldMk cId="908759995" sldId="289"/>
            <ac:spMk id="7" creationId="{3A050687-9369-D448-3708-3B78D1B8EB48}"/>
          </ac:spMkLst>
        </pc:spChg>
        <pc:spChg chg="add">
          <ac:chgData name="Gahraman Hagverdiyev" userId="6b6f526ca752626f" providerId="LiveId" clId="{C38E218E-374E-4E81-BBAE-E1748043ED7F}" dt="2024-09-23T19:40:06.010" v="762"/>
          <ac:spMkLst>
            <pc:docMk/>
            <pc:sldMk cId="908759995" sldId="289"/>
            <ac:spMk id="8" creationId="{74880A6F-72D2-83D9-F23B-B7D911A83B85}"/>
          </ac:spMkLst>
        </pc:spChg>
        <pc:spChg chg="add mod">
          <ac:chgData name="Gahraman Hagverdiyev" userId="6b6f526ca752626f" providerId="LiveId" clId="{C38E218E-374E-4E81-BBAE-E1748043ED7F}" dt="2024-09-23T19:41:14.703" v="768" actId="688"/>
          <ac:spMkLst>
            <pc:docMk/>
            <pc:sldMk cId="908759995" sldId="289"/>
            <ac:spMk id="9" creationId="{6A66BD82-B602-F73C-E103-2D9C3C541349}"/>
          </ac:spMkLst>
        </pc:spChg>
      </pc:sldChg>
      <pc:sldChg chg="addSp delSp modSp add mod">
        <pc:chgData name="Gahraman Hagverdiyev" userId="6b6f526ca752626f" providerId="LiveId" clId="{C38E218E-374E-4E81-BBAE-E1748043ED7F}" dt="2024-09-23T19:42:26.705" v="778" actId="20577"/>
        <pc:sldMkLst>
          <pc:docMk/>
          <pc:sldMk cId="4225333863" sldId="290"/>
        </pc:sldMkLst>
        <pc:spChg chg="add">
          <ac:chgData name="Gahraman Hagverdiyev" userId="6b6f526ca752626f" providerId="LiveId" clId="{C38E218E-374E-4E81-BBAE-E1748043ED7F}" dt="2024-09-23T19:42:02.174" v="771"/>
          <ac:spMkLst>
            <pc:docMk/>
            <pc:sldMk cId="4225333863" sldId="290"/>
            <ac:spMk id="2" creationId="{DD793372-38CC-F4DA-70F9-A059CCBAD2ED}"/>
          </ac:spMkLst>
        </pc:spChg>
        <pc:spChg chg="add mod">
          <ac:chgData name="Gahraman Hagverdiyev" userId="6b6f526ca752626f" providerId="LiveId" clId="{C38E218E-374E-4E81-BBAE-E1748043ED7F}" dt="2024-09-23T19:42:26.705" v="778" actId="20577"/>
          <ac:spMkLst>
            <pc:docMk/>
            <pc:sldMk cId="4225333863" sldId="290"/>
            <ac:spMk id="4" creationId="{6A7007DE-A48F-093A-2884-C3D635C725FF}"/>
          </ac:spMkLst>
        </pc:spChg>
        <pc:spChg chg="del mod">
          <ac:chgData name="Gahraman Hagverdiyev" userId="6b6f526ca752626f" providerId="LiveId" clId="{C38E218E-374E-4E81-BBAE-E1748043ED7F}" dt="2024-09-23T19:42:06.153" v="773"/>
          <ac:spMkLst>
            <pc:docMk/>
            <pc:sldMk cId="4225333863" sldId="290"/>
            <ac:spMk id="9" creationId="{6A66BD82-B602-F73C-E103-2D9C3C541349}"/>
          </ac:spMkLst>
        </pc:spChg>
      </pc:sldChg>
      <pc:sldChg chg="modSp new mod ord">
        <pc:chgData name="Gahraman Hagverdiyev" userId="6b6f526ca752626f" providerId="LiveId" clId="{C38E218E-374E-4E81-BBAE-E1748043ED7F}" dt="2024-09-23T19:44:18.276" v="794" actId="1076"/>
        <pc:sldMkLst>
          <pc:docMk/>
          <pc:sldMk cId="669994797" sldId="291"/>
        </pc:sldMkLst>
        <pc:spChg chg="mod">
          <ac:chgData name="Gahraman Hagverdiyev" userId="6b6f526ca752626f" providerId="LiveId" clId="{C38E218E-374E-4E81-BBAE-E1748043ED7F}" dt="2024-09-23T19:44:18.276" v="794" actId="1076"/>
          <ac:spMkLst>
            <pc:docMk/>
            <pc:sldMk cId="669994797" sldId="291"/>
            <ac:spMk id="2" creationId="{CC1CEEE7-D518-9CE5-ED6C-572921CBE53F}"/>
          </ac:spMkLst>
        </pc:spChg>
        <pc:spChg chg="mod">
          <ac:chgData name="Gahraman Hagverdiyev" userId="6b6f526ca752626f" providerId="LiveId" clId="{C38E218E-374E-4E81-BBAE-E1748043ED7F}" dt="2024-09-23T19:44:15.933" v="793" actId="1076"/>
          <ac:spMkLst>
            <pc:docMk/>
            <pc:sldMk cId="669994797" sldId="291"/>
            <ac:spMk id="3" creationId="{E1A64ED7-2DCE-1690-35C5-DCA07E86AD2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b6f526ca752626f/Climate%20change/UNFPA_reporoductive%20health/report/urban.XLS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b6f526ca752626f/Climate%20change/UNFPA_reporoductive%20health/report/urban.XLS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b6f526ca752626f/Climate%20change/UNFPA_reporoductive%20health/report/urban.XLS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OOnedrive\OneDrive\Climate%20change\UNFPA_reporoductive%20health\TEXNIK~1.XLS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b6f526ca752626f/Climate%20change/UNFPA_reporoductive%20health/report/urban.XLS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b6f526ca752626f/Climate%20change/UNFPA_reporoductive%20health/report/urban.XLS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b6f526ca752626f/Climate%20change/UNFPA_reporoductive%20health/report/urban.XLS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b6f526ca752626f/Climate%20change/UNFPA_reporoductive%20health/report/urban.XLS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b6f526ca752626f/Climate%20change/UNFPA_reporoductive%20health/report/urban.XLS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b6f526ca752626f/Climate%20change/UNFPA_reporoductive%20health/report/urban.XLS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b6f526ca752626f/Climate%20change/UNFPA_reporoductive%20health/report/urban.XLS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b6f526ca752626f/Climate%20change/UNFPA_reporoductive%20health/report/urban.XLS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b6f526ca752626f/Climate%20change/UNFPA_reporoductive%20health/report/urban.XLS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b6f526ca752626f/Climate%20change/UNFPA_reporoductive%20health/report/urban.XLS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b6f526ca752626f/Climate%20change/UNFPA_reporoductive%20health/report/urban.XLS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b6f526ca752626f/Climate%20change/UNFPA_reporoductive%20health/report/urban.XLS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b6f526ca752626f/Climate%20change/UNFPA_reporoductive%20health/report/urban.XLS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b6f526ca752626f/Climate%20change/UNFPA_reporoductive%20health/report/urban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b6f526ca752626f/Climate%20change/UNFPA_reporoductive%20health/report/urban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Sizin neçə yaşınız var? </a:t>
            </a:r>
          </a:p>
        </c:rich>
      </c:tx>
      <c:layout>
        <c:manualLayout>
          <c:xMode val="edge"/>
          <c:yMode val="edge"/>
          <c:x val="0.11519444444444445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'[TEXNIK~1.XLS]Hesabat (2)'!$D$3:$D$4</c:f>
              <c:strCache>
                <c:ptCount val="2"/>
                <c:pt idx="0">
                  <c:v>  1. Sizin neçə yaşınız var?</c:v>
                </c:pt>
                <c:pt idx="1">
                  <c:v>Faiz</c:v>
                </c:pt>
              </c:strCache>
            </c:strRef>
          </c:tx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rgbClr val="5B9BD5">
                  <a:alpha val="7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'[TEXNIK~1.XLS]Hesabat (2)'!$C$5:$C$8</c:f>
              <c:strCache>
                <c:ptCount val="4"/>
                <c:pt idx="0">
                  <c:v>20-dən az</c:v>
                </c:pt>
                <c:pt idx="1">
                  <c:v>20-30</c:v>
                </c:pt>
                <c:pt idx="2">
                  <c:v>31-40</c:v>
                </c:pt>
                <c:pt idx="3">
                  <c:v>40 yaşdan yuxarı</c:v>
                </c:pt>
              </c:strCache>
            </c:strRef>
          </c:cat>
          <c:val>
            <c:numRef>
              <c:f>'[TEXNIK~1.XLS]Hesabat (2)'!$D$5:$D$8</c:f>
              <c:numCache>
                <c:formatCode>###0.0</c:formatCode>
                <c:ptCount val="4"/>
                <c:pt idx="0">
                  <c:v>1.4444444444444444</c:v>
                </c:pt>
                <c:pt idx="1">
                  <c:v>22.555555555555557</c:v>
                </c:pt>
                <c:pt idx="2">
                  <c:v>38.111111111111114</c:v>
                </c:pt>
                <c:pt idx="3">
                  <c:v>37.888888888888886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5A-441A-9B74-387676018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376943112"/>
        <c:axId val="376942456"/>
      </c:barChart>
      <c:catAx>
        <c:axId val="376943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942456"/>
        <c:crosses val="autoZero"/>
        <c:auto val="1"/>
        <c:lblAlgn val="ctr"/>
        <c:lblOffset val="100"/>
        <c:noMultiLvlLbl val="0"/>
      </c:catAx>
      <c:valAx>
        <c:axId val="376942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943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educ!$C$169</c:f>
              <c:strCache>
                <c:ptCount val="1"/>
                <c:pt idx="0">
                  <c:v>Bəli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educ!$B$170:$B$173</c:f>
              <c:strCache>
                <c:ptCount val="4"/>
                <c:pt idx="0">
                  <c:v>Natamam orta</c:v>
                </c:pt>
                <c:pt idx="1">
                  <c:v>Orta</c:v>
                </c:pt>
                <c:pt idx="2">
                  <c:v>Natamam ali</c:v>
                </c:pt>
                <c:pt idx="3">
                  <c:v>Ali</c:v>
                </c:pt>
              </c:strCache>
            </c:strRef>
          </c:cat>
          <c:val>
            <c:numRef>
              <c:f>educ!$C$170:$C$173</c:f>
              <c:numCache>
                <c:formatCode>###0.0%</c:formatCode>
                <c:ptCount val="4"/>
                <c:pt idx="0">
                  <c:v>0.90909090909090906</c:v>
                </c:pt>
                <c:pt idx="1">
                  <c:v>0.94117647058823517</c:v>
                </c:pt>
                <c:pt idx="2">
                  <c:v>0.92086330935251803</c:v>
                </c:pt>
                <c:pt idx="3">
                  <c:v>0.93442622950819687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31-4A82-8F3F-EE3C7BC82922}"/>
            </c:ext>
          </c:extLst>
        </c:ser>
        <c:ser>
          <c:idx val="1"/>
          <c:order val="1"/>
          <c:tx>
            <c:strRef>
              <c:f>educ!$D$169</c:f>
              <c:strCache>
                <c:ptCount val="1"/>
                <c:pt idx="0">
                  <c:v>Xeyr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educ!$B$170:$B$173</c:f>
              <c:strCache>
                <c:ptCount val="4"/>
                <c:pt idx="0">
                  <c:v>Natamam orta</c:v>
                </c:pt>
                <c:pt idx="1">
                  <c:v>Orta</c:v>
                </c:pt>
                <c:pt idx="2">
                  <c:v>Natamam ali</c:v>
                </c:pt>
                <c:pt idx="3">
                  <c:v>Ali</c:v>
                </c:pt>
              </c:strCache>
            </c:strRef>
          </c:cat>
          <c:val>
            <c:numRef>
              <c:f>educ!$D$170:$D$173</c:f>
              <c:numCache>
                <c:formatCode>###0.0%</c:formatCode>
                <c:ptCount val="4"/>
                <c:pt idx="0">
                  <c:v>9.0909090909090912E-2</c:v>
                </c:pt>
                <c:pt idx="1">
                  <c:v>5.8823529411764698E-2</c:v>
                </c:pt>
                <c:pt idx="2">
                  <c:v>7.9136690647482008E-2</c:v>
                </c:pt>
                <c:pt idx="3">
                  <c:v>6.5573770491803282E-2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31-4A82-8F3F-EE3C7BC829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4408696"/>
        <c:axId val="364402464"/>
      </c:barChart>
      <c:catAx>
        <c:axId val="364408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4402464"/>
        <c:crosses val="autoZero"/>
        <c:auto val="1"/>
        <c:lblAlgn val="ctr"/>
        <c:lblOffset val="100"/>
        <c:noMultiLvlLbl val="0"/>
      </c:catAx>
      <c:valAx>
        <c:axId val="3644024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crossAx val="364408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'[TEXNIK~1.XLS]Hesabat (2)'!$D$127:$D$128</c:f>
              <c:strCache>
                <c:ptCount val="2"/>
                <c:pt idx="0">
                  <c:v>17. İqlim dəyişikliyi Sizi nə dərəcədə narahat edir?</c:v>
                </c:pt>
                <c:pt idx="1">
                  <c:v>Faiz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'[TEXNIK~1.XLS]Hesabat (2)'!$C$129:$C$132</c:f>
              <c:strCache>
                <c:ptCount val="4"/>
                <c:pt idx="0">
                  <c:v>Heç narahat etmir</c:v>
                </c:pt>
                <c:pt idx="1">
                  <c:v>Bir az narahat edir</c:v>
                </c:pt>
                <c:pt idx="2">
                  <c:v>Orta dərəcədə narahat edir</c:v>
                </c:pt>
                <c:pt idx="3">
                  <c:v>Çox narahat edir</c:v>
                </c:pt>
              </c:strCache>
            </c:strRef>
          </c:cat>
          <c:val>
            <c:numRef>
              <c:f>'[TEXNIK~1.XLS]Hesabat (2)'!$D$129:$D$132</c:f>
              <c:numCache>
                <c:formatCode>###0.0</c:formatCode>
                <c:ptCount val="4"/>
                <c:pt idx="0">
                  <c:v>5.4444444444444438</c:v>
                </c:pt>
                <c:pt idx="1">
                  <c:v>27.666666666666668</c:v>
                </c:pt>
                <c:pt idx="2">
                  <c:v>40.555555555555557</c:v>
                </c:pt>
                <c:pt idx="3">
                  <c:v>26.333333333333332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7B-48C1-AD35-57867D7C6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6434528"/>
        <c:axId val="376435512"/>
      </c:barChart>
      <c:catAx>
        <c:axId val="376434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435512"/>
        <c:crosses val="autoZero"/>
        <c:auto val="1"/>
        <c:lblAlgn val="ctr"/>
        <c:lblOffset val="100"/>
        <c:noMultiLvlLbl val="0"/>
      </c:catAx>
      <c:valAx>
        <c:axId val="3764355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37643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educ!$C$155</c:f>
              <c:strCache>
                <c:ptCount val="1"/>
                <c:pt idx="0">
                  <c:v>Heç narahat etmir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educ!$B$156:$B$159</c:f>
              <c:strCache>
                <c:ptCount val="4"/>
                <c:pt idx="0">
                  <c:v>Natamam orta</c:v>
                </c:pt>
                <c:pt idx="1">
                  <c:v>Orta</c:v>
                </c:pt>
                <c:pt idx="2">
                  <c:v>Natamam ali</c:v>
                </c:pt>
                <c:pt idx="3">
                  <c:v>Ali</c:v>
                </c:pt>
              </c:strCache>
            </c:strRef>
          </c:cat>
          <c:val>
            <c:numRef>
              <c:f>educ!$C$156:$C$159</c:f>
              <c:numCache>
                <c:formatCode>###0.0%</c:formatCode>
                <c:ptCount val="4"/>
                <c:pt idx="0">
                  <c:v>6.8181818181818177E-2</c:v>
                </c:pt>
                <c:pt idx="1">
                  <c:v>6.2184873949579833E-2</c:v>
                </c:pt>
                <c:pt idx="2">
                  <c:v>4.3165467625899276E-2</c:v>
                </c:pt>
                <c:pt idx="3">
                  <c:v>2.4590163934426229E-2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61-49E8-8E9C-ECC93A1F1691}"/>
            </c:ext>
          </c:extLst>
        </c:ser>
        <c:ser>
          <c:idx val="1"/>
          <c:order val="1"/>
          <c:tx>
            <c:strRef>
              <c:f>educ!$D$155</c:f>
              <c:strCache>
                <c:ptCount val="1"/>
                <c:pt idx="0">
                  <c:v>Bir az narahat edir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educ!$B$156:$B$159</c:f>
              <c:strCache>
                <c:ptCount val="4"/>
                <c:pt idx="0">
                  <c:v>Natamam orta</c:v>
                </c:pt>
                <c:pt idx="1">
                  <c:v>Orta</c:v>
                </c:pt>
                <c:pt idx="2">
                  <c:v>Natamam ali</c:v>
                </c:pt>
                <c:pt idx="3">
                  <c:v>Ali</c:v>
                </c:pt>
              </c:strCache>
            </c:strRef>
          </c:cat>
          <c:val>
            <c:numRef>
              <c:f>educ!$D$156:$D$159</c:f>
              <c:numCache>
                <c:formatCode>###0.0%</c:formatCode>
                <c:ptCount val="4"/>
                <c:pt idx="0">
                  <c:v>0.27272727272727271</c:v>
                </c:pt>
                <c:pt idx="1">
                  <c:v>0.29747899159663865</c:v>
                </c:pt>
                <c:pt idx="2">
                  <c:v>0.26618705035971224</c:v>
                </c:pt>
                <c:pt idx="3">
                  <c:v>0.18852459016393441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61-49E8-8E9C-ECC93A1F1691}"/>
            </c:ext>
          </c:extLst>
        </c:ser>
        <c:ser>
          <c:idx val="2"/>
          <c:order val="2"/>
          <c:tx>
            <c:strRef>
              <c:f>educ!$E$155</c:f>
              <c:strCache>
                <c:ptCount val="1"/>
                <c:pt idx="0">
                  <c:v>Orta dərəcədə narahat edir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educ!$B$156:$B$159</c:f>
              <c:strCache>
                <c:ptCount val="4"/>
                <c:pt idx="0">
                  <c:v>Natamam orta</c:v>
                </c:pt>
                <c:pt idx="1">
                  <c:v>Orta</c:v>
                </c:pt>
                <c:pt idx="2">
                  <c:v>Natamam ali</c:v>
                </c:pt>
                <c:pt idx="3">
                  <c:v>Ali</c:v>
                </c:pt>
              </c:strCache>
            </c:strRef>
          </c:cat>
          <c:val>
            <c:numRef>
              <c:f>educ!$E$156:$E$159</c:f>
              <c:numCache>
                <c:formatCode>###0.0%</c:formatCode>
                <c:ptCount val="4"/>
                <c:pt idx="0">
                  <c:v>0.43181818181818182</c:v>
                </c:pt>
                <c:pt idx="1">
                  <c:v>0.42184873949579832</c:v>
                </c:pt>
                <c:pt idx="2">
                  <c:v>0.38129496402877699</c:v>
                </c:pt>
                <c:pt idx="3">
                  <c:v>0.34426229508196721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61-49E8-8E9C-ECC93A1F1691}"/>
            </c:ext>
          </c:extLst>
        </c:ser>
        <c:ser>
          <c:idx val="3"/>
          <c:order val="3"/>
          <c:tx>
            <c:strRef>
              <c:f>educ!$F$155</c:f>
              <c:strCache>
                <c:ptCount val="1"/>
                <c:pt idx="0">
                  <c:v>Çox narahat edir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educ!$B$156:$B$159</c:f>
              <c:strCache>
                <c:ptCount val="4"/>
                <c:pt idx="0">
                  <c:v>Natamam orta</c:v>
                </c:pt>
                <c:pt idx="1">
                  <c:v>Orta</c:v>
                </c:pt>
                <c:pt idx="2">
                  <c:v>Natamam ali</c:v>
                </c:pt>
                <c:pt idx="3">
                  <c:v>Ali</c:v>
                </c:pt>
              </c:strCache>
            </c:strRef>
          </c:cat>
          <c:val>
            <c:numRef>
              <c:f>educ!$F$156:$F$159</c:f>
              <c:numCache>
                <c:formatCode>###0.0%</c:formatCode>
                <c:ptCount val="4"/>
                <c:pt idx="0">
                  <c:v>0.22727272727272727</c:v>
                </c:pt>
                <c:pt idx="1">
                  <c:v>0.21848739495798319</c:v>
                </c:pt>
                <c:pt idx="2">
                  <c:v>0.30935251798561153</c:v>
                </c:pt>
                <c:pt idx="3">
                  <c:v>0.44262295081967212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61-49E8-8E9C-ECC93A1F16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2266720"/>
        <c:axId val="452267376"/>
      </c:barChart>
      <c:catAx>
        <c:axId val="45226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2267376"/>
        <c:crosses val="autoZero"/>
        <c:auto val="1"/>
        <c:lblAlgn val="ctr"/>
        <c:lblOffset val="100"/>
        <c:noMultiLvlLbl val="0"/>
      </c:catAx>
      <c:valAx>
        <c:axId val="4522673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crossAx val="45226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'[TEXNIK~1.XLS]Hesabat (2)'!$D$91:$D$92</c:f>
              <c:strCache>
                <c:ptCount val="2"/>
                <c:pt idx="0">
                  <c:v>12. Havanın dəyişməsi,  sizin və ya uşaqlarınızın xəstələnməsinə səbəb olmasından narahatsınız?</c:v>
                </c:pt>
                <c:pt idx="1">
                  <c:v>Faiz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'[TEXNIK~1.XLS]Hesabat (2)'!$C$93:$C$95</c:f>
              <c:strCache>
                <c:ptCount val="3"/>
                <c:pt idx="0">
                  <c:v>Bəli, çox</c:v>
                </c:pt>
                <c:pt idx="1">
                  <c:v>Bəli, bir az</c:v>
                </c:pt>
                <c:pt idx="2">
                  <c:v>Xeyr</c:v>
                </c:pt>
              </c:strCache>
            </c:strRef>
          </c:cat>
          <c:val>
            <c:numRef>
              <c:f>'[TEXNIK~1.XLS]Hesabat (2)'!$D$93:$D$95</c:f>
              <c:numCache>
                <c:formatCode>###0.0</c:formatCode>
                <c:ptCount val="3"/>
                <c:pt idx="0">
                  <c:v>28.333333333333332</c:v>
                </c:pt>
                <c:pt idx="1">
                  <c:v>44.333333333333336</c:v>
                </c:pt>
                <c:pt idx="2">
                  <c:v>27.333333333333332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35-47D9-B5C7-F6F911F70E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0038752"/>
        <c:axId val="480042688"/>
      </c:barChart>
      <c:catAx>
        <c:axId val="48003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0042688"/>
        <c:crosses val="autoZero"/>
        <c:auto val="1"/>
        <c:lblAlgn val="ctr"/>
        <c:lblOffset val="100"/>
        <c:noMultiLvlLbl val="0"/>
      </c:catAx>
      <c:valAx>
        <c:axId val="4800426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48003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urban!$C$56</c:f>
              <c:strCache>
                <c:ptCount val="1"/>
                <c:pt idx="0">
                  <c:v>Bəli, çox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urban!$B$57:$B$59</c:f>
              <c:strCache>
                <c:ptCount val="3"/>
                <c:pt idx="0">
                  <c:v>Şəhər</c:v>
                </c:pt>
                <c:pt idx="1">
                  <c:v>Rayon</c:v>
                </c:pt>
                <c:pt idx="2">
                  <c:v>Kənd</c:v>
                </c:pt>
              </c:strCache>
            </c:strRef>
          </c:cat>
          <c:val>
            <c:numRef>
              <c:f>urban!$C$57:$C$59</c:f>
              <c:numCache>
                <c:formatCode>###0.0%</c:formatCode>
                <c:ptCount val="3"/>
                <c:pt idx="0">
                  <c:v>0.41509433962264153</c:v>
                </c:pt>
                <c:pt idx="1">
                  <c:v>0.30654761904761907</c:v>
                </c:pt>
                <c:pt idx="2">
                  <c:v>0.18181818181818182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6-48E6-833D-BBA231E9E5CD}"/>
            </c:ext>
          </c:extLst>
        </c:ser>
        <c:ser>
          <c:idx val="1"/>
          <c:order val="1"/>
          <c:tx>
            <c:strRef>
              <c:f>urban!$D$56</c:f>
              <c:strCache>
                <c:ptCount val="1"/>
                <c:pt idx="0">
                  <c:v>Bəli, bir az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urban!$B$57:$B$59</c:f>
              <c:strCache>
                <c:ptCount val="3"/>
                <c:pt idx="0">
                  <c:v>Şəhər</c:v>
                </c:pt>
                <c:pt idx="1">
                  <c:v>Rayon</c:v>
                </c:pt>
                <c:pt idx="2">
                  <c:v>Kənd</c:v>
                </c:pt>
              </c:strCache>
            </c:strRef>
          </c:cat>
          <c:val>
            <c:numRef>
              <c:f>urban!$D$57:$D$59</c:f>
              <c:numCache>
                <c:formatCode>###0.0%</c:formatCode>
                <c:ptCount val="3"/>
                <c:pt idx="0">
                  <c:v>0.37735849056603776</c:v>
                </c:pt>
                <c:pt idx="1">
                  <c:v>0.41666666666666674</c:v>
                </c:pt>
                <c:pt idx="2">
                  <c:v>0.50852272727272729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6-48E6-833D-BBA231E9E5CD}"/>
            </c:ext>
          </c:extLst>
        </c:ser>
        <c:ser>
          <c:idx val="2"/>
          <c:order val="2"/>
          <c:tx>
            <c:strRef>
              <c:f>urban!$E$56</c:f>
              <c:strCache>
                <c:ptCount val="1"/>
                <c:pt idx="0">
                  <c:v>Xeyr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urban!$B$57:$B$59</c:f>
              <c:strCache>
                <c:ptCount val="3"/>
                <c:pt idx="0">
                  <c:v>Şəhər</c:v>
                </c:pt>
                <c:pt idx="1">
                  <c:v>Rayon</c:v>
                </c:pt>
                <c:pt idx="2">
                  <c:v>Kənd</c:v>
                </c:pt>
              </c:strCache>
            </c:strRef>
          </c:cat>
          <c:val>
            <c:numRef>
              <c:f>urban!$E$57:$E$59</c:f>
              <c:numCache>
                <c:formatCode>###0.0%</c:formatCode>
                <c:ptCount val="3"/>
                <c:pt idx="0">
                  <c:v>0.20754716981132076</c:v>
                </c:pt>
                <c:pt idx="1">
                  <c:v>0.2767857142857143</c:v>
                </c:pt>
                <c:pt idx="2">
                  <c:v>0.30965909090909088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06-48E6-833D-BBA231E9E5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6750400"/>
        <c:axId val="446751384"/>
      </c:barChart>
      <c:catAx>
        <c:axId val="44675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6751384"/>
        <c:crosses val="autoZero"/>
        <c:auto val="1"/>
        <c:lblAlgn val="ctr"/>
        <c:lblOffset val="100"/>
        <c:noMultiLvlLbl val="0"/>
      </c:catAx>
      <c:valAx>
        <c:axId val="4467513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crossAx val="44675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'[TEXNIK~1.XLS]Hesabat (2)'!$D$69:$D$70</c:f>
              <c:strCache>
                <c:ptCount val="2"/>
                <c:pt idx="0">
                  <c:v>9. Çirkli sudan və ya ətraf mühitin təsirindən xəstələnmək sizi narahat edir?</c:v>
                </c:pt>
                <c:pt idx="1">
                  <c:v>Faiz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'[TEXNIK~1.XLS]Hesabat (2)'!$C$71:$C$73</c:f>
              <c:strCache>
                <c:ptCount val="3"/>
                <c:pt idx="0">
                  <c:v>Bəli, tez-tez</c:v>
                </c:pt>
                <c:pt idx="1">
                  <c:v>Bəli, bəzən</c:v>
                </c:pt>
                <c:pt idx="2">
                  <c:v>Xeyr</c:v>
                </c:pt>
              </c:strCache>
            </c:strRef>
          </c:cat>
          <c:val>
            <c:numRef>
              <c:f>'[TEXNIK~1.XLS]Hesabat (2)'!$D$71:$D$73</c:f>
              <c:numCache>
                <c:formatCode>###0.0</c:formatCode>
                <c:ptCount val="3"/>
                <c:pt idx="0">
                  <c:v>47.444444444444443</c:v>
                </c:pt>
                <c:pt idx="1">
                  <c:v>36.333333333333336</c:v>
                </c:pt>
                <c:pt idx="2">
                  <c:v>16.222222222222221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46-4AE0-AF49-220FAE2318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0039408"/>
        <c:axId val="480039736"/>
      </c:barChart>
      <c:catAx>
        <c:axId val="48003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0039736"/>
        <c:crosses val="autoZero"/>
        <c:auto val="1"/>
        <c:lblAlgn val="ctr"/>
        <c:lblOffset val="100"/>
        <c:noMultiLvlLbl val="0"/>
      </c:catAx>
      <c:valAx>
        <c:axId val="4800397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48003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urban!$C$26</c:f>
              <c:strCache>
                <c:ptCount val="1"/>
                <c:pt idx="0">
                  <c:v>Bəli, çox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urban!$B$27:$B$29</c:f>
              <c:strCache>
                <c:ptCount val="3"/>
                <c:pt idx="0">
                  <c:v>Şəhər</c:v>
                </c:pt>
                <c:pt idx="1">
                  <c:v>Rayon</c:v>
                </c:pt>
                <c:pt idx="2">
                  <c:v>Kənd</c:v>
                </c:pt>
              </c:strCache>
            </c:strRef>
          </c:cat>
          <c:val>
            <c:numRef>
              <c:f>urban!$C$27:$C$29</c:f>
              <c:numCache>
                <c:formatCode>###0.0%</c:formatCode>
                <c:ptCount val="3"/>
                <c:pt idx="0">
                  <c:v>0.56603773584905659</c:v>
                </c:pt>
                <c:pt idx="1">
                  <c:v>0.5357142857142857</c:v>
                </c:pt>
                <c:pt idx="2">
                  <c:v>0.36079545454545453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3A-40CD-9767-A5EBDDFF5C23}"/>
            </c:ext>
          </c:extLst>
        </c:ser>
        <c:ser>
          <c:idx val="1"/>
          <c:order val="1"/>
          <c:tx>
            <c:strRef>
              <c:f>urban!$D$26</c:f>
              <c:strCache>
                <c:ptCount val="1"/>
                <c:pt idx="0">
                  <c:v>Bəli, bəzən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urban!$B$27:$B$29</c:f>
              <c:strCache>
                <c:ptCount val="3"/>
                <c:pt idx="0">
                  <c:v>Şəhər</c:v>
                </c:pt>
                <c:pt idx="1">
                  <c:v>Rayon</c:v>
                </c:pt>
                <c:pt idx="2">
                  <c:v>Kənd</c:v>
                </c:pt>
              </c:strCache>
            </c:strRef>
          </c:cat>
          <c:val>
            <c:numRef>
              <c:f>urban!$D$27:$D$29</c:f>
              <c:numCache>
                <c:formatCode>###0.0%</c:formatCode>
                <c:ptCount val="3"/>
                <c:pt idx="0">
                  <c:v>0.35377358490566041</c:v>
                </c:pt>
                <c:pt idx="1">
                  <c:v>0.31845238095238093</c:v>
                </c:pt>
                <c:pt idx="2">
                  <c:v>0.41193181818181818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3A-40CD-9767-A5EBDDFF5C23}"/>
            </c:ext>
          </c:extLst>
        </c:ser>
        <c:ser>
          <c:idx val="2"/>
          <c:order val="2"/>
          <c:tx>
            <c:strRef>
              <c:f>urban!$E$26</c:f>
              <c:strCache>
                <c:ptCount val="1"/>
                <c:pt idx="0">
                  <c:v>Xeyr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urban!$B$27:$B$29</c:f>
              <c:strCache>
                <c:ptCount val="3"/>
                <c:pt idx="0">
                  <c:v>Şəhər</c:v>
                </c:pt>
                <c:pt idx="1">
                  <c:v>Rayon</c:v>
                </c:pt>
                <c:pt idx="2">
                  <c:v>Kənd</c:v>
                </c:pt>
              </c:strCache>
            </c:strRef>
          </c:cat>
          <c:val>
            <c:numRef>
              <c:f>urban!$E$27:$E$29</c:f>
              <c:numCache>
                <c:formatCode>###0.0%</c:formatCode>
                <c:ptCount val="3"/>
                <c:pt idx="0">
                  <c:v>8.0188679245283015E-2</c:v>
                </c:pt>
                <c:pt idx="1">
                  <c:v>0.14583333333333334</c:v>
                </c:pt>
                <c:pt idx="2">
                  <c:v>0.22727272727272727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3A-40CD-9767-A5EBDDFF5C2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09284592"/>
        <c:axId val="1009283152"/>
      </c:barChart>
      <c:catAx>
        <c:axId val="100928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9283152"/>
        <c:crosses val="autoZero"/>
        <c:auto val="1"/>
        <c:lblAlgn val="ctr"/>
        <c:lblOffset val="100"/>
        <c:noMultiLvlLbl val="0"/>
      </c:catAx>
      <c:valAx>
        <c:axId val="10092831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crossAx val="100928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'[TEXNIK~1.XLS]Hesabat (2)'!$D$56:$D$57</c:f>
              <c:strCache>
                <c:ptCount val="2"/>
                <c:pt idx="0">
                  <c:v>7. Havanın istiləşməsi nəticəsində ailənizdə xəstələnən varmı?</c:v>
                </c:pt>
                <c:pt idx="1">
                  <c:v>Faiz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F2-4605-9A91-51F0AFA5CD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F2-4605-9A91-51F0AFA5CDB5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'[TEXNIK~1.XLS]Hesabat (2)'!$C$58:$C$59</c:f>
              <c:strCache>
                <c:ptCount val="2"/>
                <c:pt idx="0">
                  <c:v>Bəli</c:v>
                </c:pt>
                <c:pt idx="1">
                  <c:v>Xeyr</c:v>
                </c:pt>
              </c:strCache>
            </c:strRef>
          </c:cat>
          <c:val>
            <c:numRef>
              <c:f>'[TEXNIK~1.XLS]Hesabat (2)'!$D$58:$D$59</c:f>
              <c:numCache>
                <c:formatCode>###0.0</c:formatCode>
                <c:ptCount val="2"/>
                <c:pt idx="0">
                  <c:v>18.666666666666668</c:v>
                </c:pt>
                <c:pt idx="1">
                  <c:v>81.333333333333329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F2-4605-9A91-51F0AFA5C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urban!$C$10</c:f>
              <c:strCache>
                <c:ptCount val="1"/>
                <c:pt idx="0">
                  <c:v>Bəli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urban!$B$11:$B$13</c:f>
              <c:strCache>
                <c:ptCount val="3"/>
                <c:pt idx="0">
                  <c:v>Şəhər</c:v>
                </c:pt>
                <c:pt idx="1">
                  <c:v>Rayon</c:v>
                </c:pt>
                <c:pt idx="2">
                  <c:v>Kənd</c:v>
                </c:pt>
              </c:strCache>
            </c:strRef>
          </c:cat>
          <c:val>
            <c:numRef>
              <c:f>urban!$C$11:$C$13</c:f>
              <c:numCache>
                <c:formatCode>###0.0%</c:formatCode>
                <c:ptCount val="3"/>
                <c:pt idx="0">
                  <c:v>0.1650943396226415</c:v>
                </c:pt>
                <c:pt idx="1">
                  <c:v>0.14285714285714285</c:v>
                </c:pt>
                <c:pt idx="2">
                  <c:v>0.24147727272727273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C0-4AC1-8563-260FB1420E51}"/>
            </c:ext>
          </c:extLst>
        </c:ser>
        <c:ser>
          <c:idx val="1"/>
          <c:order val="1"/>
          <c:tx>
            <c:strRef>
              <c:f>urban!$D$10</c:f>
              <c:strCache>
                <c:ptCount val="1"/>
                <c:pt idx="0">
                  <c:v>Xeyr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urban!$B$11:$B$13</c:f>
              <c:strCache>
                <c:ptCount val="3"/>
                <c:pt idx="0">
                  <c:v>Şəhər</c:v>
                </c:pt>
                <c:pt idx="1">
                  <c:v>Rayon</c:v>
                </c:pt>
                <c:pt idx="2">
                  <c:v>Kənd</c:v>
                </c:pt>
              </c:strCache>
            </c:strRef>
          </c:cat>
          <c:val>
            <c:numRef>
              <c:f>urban!$D$11:$D$13</c:f>
              <c:numCache>
                <c:formatCode>###0.0%</c:formatCode>
                <c:ptCount val="3"/>
                <c:pt idx="0">
                  <c:v>0.83490566037735847</c:v>
                </c:pt>
                <c:pt idx="1">
                  <c:v>0.8571428571428571</c:v>
                </c:pt>
                <c:pt idx="2">
                  <c:v>0.75852272727272729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C0-4AC1-8563-260FB1420E5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64360607"/>
        <c:axId val="1264361087"/>
      </c:barChart>
      <c:catAx>
        <c:axId val="1264360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4361087"/>
        <c:crosses val="autoZero"/>
        <c:auto val="1"/>
        <c:lblAlgn val="ctr"/>
        <c:lblOffset val="100"/>
        <c:noMultiLvlLbl val="0"/>
      </c:catAx>
      <c:valAx>
        <c:axId val="126436108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crossAx val="1264360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children!$C$32</c:f>
              <c:strCache>
                <c:ptCount val="1"/>
                <c:pt idx="0">
                  <c:v>Bəli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children!$B$33:$B$36</c:f>
              <c:strCache>
                <c:ptCount val="4"/>
                <c:pt idx="0">
                  <c:v>Yoxdur</c:v>
                </c:pt>
                <c:pt idx="1">
                  <c:v>1-3</c:v>
                </c:pt>
                <c:pt idx="2">
                  <c:v>3-5</c:v>
                </c:pt>
                <c:pt idx="3">
                  <c:v>4-dən çox</c:v>
                </c:pt>
              </c:strCache>
            </c:strRef>
          </c:cat>
          <c:val>
            <c:numRef>
              <c:f>children!$C$33:$C$36</c:f>
              <c:numCache>
                <c:formatCode>###0.0%</c:formatCode>
                <c:ptCount val="4"/>
                <c:pt idx="0">
                  <c:v>0.14516129032258066</c:v>
                </c:pt>
                <c:pt idx="1">
                  <c:v>0.14606741573033707</c:v>
                </c:pt>
                <c:pt idx="2">
                  <c:v>0.24761904761904763</c:v>
                </c:pt>
                <c:pt idx="3">
                  <c:v>0.4375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78-4676-973D-9FA6C967169D}"/>
            </c:ext>
          </c:extLst>
        </c:ser>
        <c:ser>
          <c:idx val="1"/>
          <c:order val="1"/>
          <c:tx>
            <c:strRef>
              <c:f>children!$D$32</c:f>
              <c:strCache>
                <c:ptCount val="1"/>
                <c:pt idx="0">
                  <c:v>Xeyr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children!$B$33:$B$36</c:f>
              <c:strCache>
                <c:ptCount val="4"/>
                <c:pt idx="0">
                  <c:v>Yoxdur</c:v>
                </c:pt>
                <c:pt idx="1">
                  <c:v>1-3</c:v>
                </c:pt>
                <c:pt idx="2">
                  <c:v>3-5</c:v>
                </c:pt>
                <c:pt idx="3">
                  <c:v>4-dən çox</c:v>
                </c:pt>
              </c:strCache>
            </c:strRef>
          </c:cat>
          <c:val>
            <c:numRef>
              <c:f>children!$D$33:$D$36</c:f>
              <c:numCache>
                <c:formatCode>###0.0%</c:formatCode>
                <c:ptCount val="4"/>
                <c:pt idx="0">
                  <c:v>0.85483870967741937</c:v>
                </c:pt>
                <c:pt idx="1">
                  <c:v>0.85393258426966279</c:v>
                </c:pt>
                <c:pt idx="2">
                  <c:v>0.75238095238095237</c:v>
                </c:pt>
                <c:pt idx="3">
                  <c:v>0.5625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78-4676-973D-9FA6C9671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26342592"/>
        <c:axId val="1626344032"/>
      </c:barChart>
      <c:catAx>
        <c:axId val="162634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6344032"/>
        <c:crosses val="autoZero"/>
        <c:auto val="1"/>
        <c:lblAlgn val="ctr"/>
        <c:lblOffset val="100"/>
        <c:noMultiLvlLbl val="0"/>
      </c:catAx>
      <c:valAx>
        <c:axId val="16263440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crossAx val="162634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</a:t>
            </a:r>
            <a:r>
              <a:rPr lang="az-Latn-AZ" dirty="0" smtClean="0"/>
              <a:t>İ</a:t>
            </a:r>
            <a:r>
              <a:rPr lang="en-US" dirty="0" smtClean="0"/>
              <a:t>z</a:t>
            </a:r>
            <a:r>
              <a:rPr lang="az-Latn-AZ" dirty="0" smtClean="0"/>
              <a:t>İN</a:t>
            </a:r>
            <a:r>
              <a:rPr lang="en-US" dirty="0" smtClean="0"/>
              <a:t> </a:t>
            </a:r>
            <a:r>
              <a:rPr lang="en-US" dirty="0" err="1"/>
              <a:t>uşağınız</a:t>
            </a:r>
            <a:r>
              <a:rPr lang="en-US" dirty="0"/>
              <a:t> </a:t>
            </a:r>
            <a:r>
              <a:rPr lang="en-US" dirty="0" err="1"/>
              <a:t>var</a:t>
            </a:r>
            <a:r>
              <a:rPr lang="en-US" dirty="0"/>
              <a:t>?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'[TEXNIK~1.XLS]Hesabat (2)'!$D$11:$D$12</c:f>
              <c:strCache>
                <c:ptCount val="2"/>
                <c:pt idx="0">
                  <c:v>2.	Sizi uşağınız var?</c:v>
                </c:pt>
                <c:pt idx="1">
                  <c:v>Faiz</c:v>
                </c:pt>
              </c:strCache>
            </c:strRef>
          </c:tx>
          <c:spPr>
            <a:pattFill prst="ltUpDiag">
              <a:fgClr>
                <a:schemeClr val="accent3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rgbClr val="FF0000">
                  <a:alpha val="7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'[TEXNIK~1.XLS]Hesabat (2)'!$C$13:$C$16</c:f>
              <c:strCache>
                <c:ptCount val="4"/>
                <c:pt idx="0">
                  <c:v>Yoxdur</c:v>
                </c:pt>
                <c:pt idx="1">
                  <c:v>1-2</c:v>
                </c:pt>
                <c:pt idx="2">
                  <c:v>3-4</c:v>
                </c:pt>
                <c:pt idx="3">
                  <c:v>4-dən çox</c:v>
                </c:pt>
              </c:strCache>
            </c:strRef>
          </c:cat>
          <c:val>
            <c:numRef>
              <c:f>'[TEXNIK~1.XLS]Hesabat (2)'!$D$13:$D$16</c:f>
              <c:numCache>
                <c:formatCode>###0.0</c:formatCode>
                <c:ptCount val="4"/>
                <c:pt idx="0">
                  <c:v>13.777777777777779</c:v>
                </c:pt>
                <c:pt idx="1">
                  <c:v>49.444444444444443</c:v>
                </c:pt>
                <c:pt idx="2">
                  <c:v>35</c:v>
                </c:pt>
                <c:pt idx="3">
                  <c:v>1.7777777777777777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A2-4C6C-A03E-BB4A742545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20"/>
        <c:axId val="476482856"/>
        <c:axId val="476484168"/>
      </c:barChart>
      <c:catAx>
        <c:axId val="476482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3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6484168"/>
        <c:crosses val="autoZero"/>
        <c:auto val="1"/>
        <c:lblAlgn val="ctr"/>
        <c:lblOffset val="100"/>
        <c:noMultiLvlLbl val="0"/>
      </c:catAx>
      <c:valAx>
        <c:axId val="476484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6482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0000"/>
    </a:solidFill>
    <a:ln w="9525" cap="flat" cmpd="sng" algn="ctr">
      <a:solidFill>
        <a:schemeClr val="accent3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'[TEXNIK~1.XLS]Hesabat (2)'!$D$141:$D$142</c:f>
              <c:strCache>
                <c:ptCount val="2"/>
                <c:pt idx="0">
                  <c:v>19. Siz reproduktiv sağlamlığın nələri əhatə etdiyi, məsələn hamiləyə qulluq, menstrual sağlamlıq və kontrasepsiya vasitələrini əldə etmək imkanları barəsində bilgilisiz?</c:v>
                </c:pt>
                <c:pt idx="1">
                  <c:v>Faiz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2D-4139-8ACF-B489956EC0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2D-4139-8ACF-B489956EC00B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'[TEXNIK~1.XLS]Hesabat (2)'!$C$143:$C$144</c:f>
              <c:strCache>
                <c:ptCount val="2"/>
                <c:pt idx="0">
                  <c:v>Bəli</c:v>
                </c:pt>
                <c:pt idx="1">
                  <c:v>Xeyr</c:v>
                </c:pt>
              </c:strCache>
            </c:strRef>
          </c:cat>
          <c:val>
            <c:numRef>
              <c:f>'[TEXNIK~1.XLS]Hesabat (2)'!$D$143:$D$144</c:f>
              <c:numCache>
                <c:formatCode>###0.0</c:formatCode>
                <c:ptCount val="2"/>
                <c:pt idx="0">
                  <c:v>73.777777777777771</c:v>
                </c:pt>
                <c:pt idx="1">
                  <c:v>26.222222222222225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2D-4139-8ACF-B489956EC0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urban!$C$129</c:f>
              <c:strCache>
                <c:ptCount val="1"/>
                <c:pt idx="0">
                  <c:v>Bəli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urban!$B$130:$B$132</c:f>
              <c:strCache>
                <c:ptCount val="3"/>
                <c:pt idx="0">
                  <c:v>Şəhər</c:v>
                </c:pt>
                <c:pt idx="1">
                  <c:v>Rayon</c:v>
                </c:pt>
                <c:pt idx="2">
                  <c:v>Kənd</c:v>
                </c:pt>
              </c:strCache>
            </c:strRef>
          </c:cat>
          <c:val>
            <c:numRef>
              <c:f>urban!$C$130:$C$132</c:f>
              <c:numCache>
                <c:formatCode>###0.0%</c:formatCode>
                <c:ptCount val="3"/>
                <c:pt idx="0">
                  <c:v>0.8632075471698113</c:v>
                </c:pt>
                <c:pt idx="1">
                  <c:v>0.78869047619047616</c:v>
                </c:pt>
                <c:pt idx="2">
                  <c:v>0.61363636363636365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9D-44A3-B2A6-66662754E28C}"/>
            </c:ext>
          </c:extLst>
        </c:ser>
        <c:ser>
          <c:idx val="1"/>
          <c:order val="1"/>
          <c:tx>
            <c:strRef>
              <c:f>urban!$D$129</c:f>
              <c:strCache>
                <c:ptCount val="1"/>
                <c:pt idx="0">
                  <c:v>Xeyr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urban!$B$130:$B$132</c:f>
              <c:strCache>
                <c:ptCount val="3"/>
                <c:pt idx="0">
                  <c:v>Şəhər</c:v>
                </c:pt>
                <c:pt idx="1">
                  <c:v>Rayon</c:v>
                </c:pt>
                <c:pt idx="2">
                  <c:v>Kənd</c:v>
                </c:pt>
              </c:strCache>
            </c:strRef>
          </c:cat>
          <c:val>
            <c:numRef>
              <c:f>urban!$D$130:$D$132</c:f>
              <c:numCache>
                <c:formatCode>###0.0%</c:formatCode>
                <c:ptCount val="3"/>
                <c:pt idx="0">
                  <c:v>0.13679245283018868</c:v>
                </c:pt>
                <c:pt idx="1">
                  <c:v>0.21130952380952381</c:v>
                </c:pt>
                <c:pt idx="2">
                  <c:v>0.38636363636363635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9D-44A3-B2A6-66662754E2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0905008"/>
        <c:axId val="1540904528"/>
      </c:barChart>
      <c:catAx>
        <c:axId val="1540905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0904528"/>
        <c:crosses val="autoZero"/>
        <c:auto val="1"/>
        <c:lblAlgn val="ctr"/>
        <c:lblOffset val="100"/>
        <c:noMultiLvlLbl val="0"/>
      </c:catAx>
      <c:valAx>
        <c:axId val="15409045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crossAx val="154090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educ!$C$183</c:f>
              <c:strCache>
                <c:ptCount val="1"/>
                <c:pt idx="0">
                  <c:v>Bəli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educ!$B$184:$B$187</c:f>
              <c:strCache>
                <c:ptCount val="4"/>
                <c:pt idx="0">
                  <c:v>Natamam orta</c:v>
                </c:pt>
                <c:pt idx="1">
                  <c:v>Orta</c:v>
                </c:pt>
                <c:pt idx="2">
                  <c:v>Natamam ali</c:v>
                </c:pt>
                <c:pt idx="3">
                  <c:v>Ali</c:v>
                </c:pt>
              </c:strCache>
            </c:strRef>
          </c:cat>
          <c:val>
            <c:numRef>
              <c:f>educ!$C$184:$C$187</c:f>
              <c:numCache>
                <c:formatCode>###0.0%</c:formatCode>
                <c:ptCount val="4"/>
                <c:pt idx="0">
                  <c:v>0.29545454545454547</c:v>
                </c:pt>
                <c:pt idx="1">
                  <c:v>0.71596638655462186</c:v>
                </c:pt>
                <c:pt idx="2">
                  <c:v>0.82733812949640284</c:v>
                </c:pt>
                <c:pt idx="3">
                  <c:v>0.90163934426229497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B6-4D5D-B572-14D5DF9C639F}"/>
            </c:ext>
          </c:extLst>
        </c:ser>
        <c:ser>
          <c:idx val="1"/>
          <c:order val="1"/>
          <c:tx>
            <c:strRef>
              <c:f>educ!$D$183</c:f>
              <c:strCache>
                <c:ptCount val="1"/>
                <c:pt idx="0">
                  <c:v>Xeyr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educ!$B$184:$B$187</c:f>
              <c:strCache>
                <c:ptCount val="4"/>
                <c:pt idx="0">
                  <c:v>Natamam orta</c:v>
                </c:pt>
                <c:pt idx="1">
                  <c:v>Orta</c:v>
                </c:pt>
                <c:pt idx="2">
                  <c:v>Natamam ali</c:v>
                </c:pt>
                <c:pt idx="3">
                  <c:v>Ali</c:v>
                </c:pt>
              </c:strCache>
            </c:strRef>
          </c:cat>
          <c:val>
            <c:numRef>
              <c:f>educ!$D$184:$D$187</c:f>
              <c:numCache>
                <c:formatCode>###0.0%</c:formatCode>
                <c:ptCount val="4"/>
                <c:pt idx="0">
                  <c:v>0.70454545454545459</c:v>
                </c:pt>
                <c:pt idx="1">
                  <c:v>0.28403361344537814</c:v>
                </c:pt>
                <c:pt idx="2">
                  <c:v>0.1726618705035971</c:v>
                </c:pt>
                <c:pt idx="3">
                  <c:v>9.8360655737704916E-2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B6-4D5D-B572-14D5DF9C63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8904144"/>
        <c:axId val="1698902704"/>
      </c:barChart>
      <c:catAx>
        <c:axId val="1698904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8902704"/>
        <c:crosses val="autoZero"/>
        <c:auto val="1"/>
        <c:lblAlgn val="ctr"/>
        <c:lblOffset val="100"/>
        <c:noMultiLvlLbl val="0"/>
      </c:catAx>
      <c:valAx>
        <c:axId val="16989027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crossAx val="169890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'[TEXNIK~1.XLS]Hesabat (2)'!$D$114:$D$115</c:f>
              <c:strCache>
                <c:ptCount val="2"/>
                <c:pt idx="0">
                  <c:v>15. İqlim dəyişikliyinin hamiləlik, aybaşı (menstruasiya) və ümumi qadın sağlamlığı faktorlarına mümkün təsirlərindən xəbəriniz var?</c:v>
                </c:pt>
                <c:pt idx="1">
                  <c:v>Faiz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C7D-417A-A7B1-0B6B15F130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C7D-417A-A7B1-0B6B15F1309F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'[TEXNIK~1.XLS]Hesabat (2)'!$C$116:$C$117</c:f>
              <c:strCache>
                <c:ptCount val="2"/>
                <c:pt idx="0">
                  <c:v>Bəli</c:v>
                </c:pt>
                <c:pt idx="1">
                  <c:v>Xeyr</c:v>
                </c:pt>
              </c:strCache>
            </c:strRef>
          </c:cat>
          <c:val>
            <c:numRef>
              <c:f>'[TEXNIK~1.XLS]Hesabat (2)'!$D$116:$D$117</c:f>
              <c:numCache>
                <c:formatCode>###0.0</c:formatCode>
                <c:ptCount val="2"/>
                <c:pt idx="0">
                  <c:v>47.666666666666671</c:v>
                </c:pt>
                <c:pt idx="1">
                  <c:v>52.333333333333329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7D-417A-A7B1-0B6B15F13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urban!$C$78</c:f>
              <c:strCache>
                <c:ptCount val="1"/>
                <c:pt idx="0">
                  <c:v>Bəli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urban!$B$79:$B$81</c:f>
              <c:strCache>
                <c:ptCount val="3"/>
                <c:pt idx="0">
                  <c:v>Şəhər</c:v>
                </c:pt>
                <c:pt idx="1">
                  <c:v>Rayon</c:v>
                </c:pt>
                <c:pt idx="2">
                  <c:v>Kənd</c:v>
                </c:pt>
              </c:strCache>
            </c:strRef>
          </c:cat>
          <c:val>
            <c:numRef>
              <c:f>urban!$C$79:$C$81</c:f>
              <c:numCache>
                <c:formatCode>###0.0%</c:formatCode>
                <c:ptCount val="3"/>
                <c:pt idx="0">
                  <c:v>0.70754716981132082</c:v>
                </c:pt>
                <c:pt idx="1">
                  <c:v>0.5</c:v>
                </c:pt>
                <c:pt idx="2">
                  <c:v>0.31534090909090912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52-4727-94D9-D9BABEE713E0}"/>
            </c:ext>
          </c:extLst>
        </c:ser>
        <c:ser>
          <c:idx val="1"/>
          <c:order val="1"/>
          <c:tx>
            <c:strRef>
              <c:f>urban!$D$78</c:f>
              <c:strCache>
                <c:ptCount val="1"/>
                <c:pt idx="0">
                  <c:v>Xeyr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urban!$B$79:$B$81</c:f>
              <c:strCache>
                <c:ptCount val="3"/>
                <c:pt idx="0">
                  <c:v>Şəhər</c:v>
                </c:pt>
                <c:pt idx="1">
                  <c:v>Rayon</c:v>
                </c:pt>
                <c:pt idx="2">
                  <c:v>Kənd</c:v>
                </c:pt>
              </c:strCache>
            </c:strRef>
          </c:cat>
          <c:val>
            <c:numRef>
              <c:f>urban!$D$79:$D$81</c:f>
              <c:numCache>
                <c:formatCode>###0.0%</c:formatCode>
                <c:ptCount val="3"/>
                <c:pt idx="0">
                  <c:v>0.29245283018867924</c:v>
                </c:pt>
                <c:pt idx="1">
                  <c:v>0.5</c:v>
                </c:pt>
                <c:pt idx="2">
                  <c:v>0.68465909090909094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52-4727-94D9-D9BABEE713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6393952"/>
        <c:axId val="446394280"/>
      </c:barChart>
      <c:catAx>
        <c:axId val="44639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6394280"/>
        <c:crosses val="autoZero"/>
        <c:auto val="1"/>
        <c:lblAlgn val="ctr"/>
        <c:lblOffset val="100"/>
        <c:noMultiLvlLbl val="0"/>
      </c:catAx>
      <c:valAx>
        <c:axId val="4463942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crossAx val="44639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'[TEXNIK~1.XLS]Hesabat (2)'!$D$147:$D$148</c:f>
              <c:strCache>
                <c:ptCount val="2"/>
                <c:pt idx="0">
                  <c:v>20. Təhlükəsiz hamiləlik və menstrual sağlamlıq kimi aspektlər də daxil olmaqla reproduktiv sağlamlıq sizin üçün nə qədər vacibdir?</c:v>
                </c:pt>
                <c:pt idx="1">
                  <c:v>Faiz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'[TEXNIK~1.XLS]Hesabat (2)'!$C$149:$C$151</c:f>
              <c:strCache>
                <c:ptCount val="3"/>
                <c:pt idx="0">
                  <c:v>Vacib deyil</c:v>
                </c:pt>
                <c:pt idx="1">
                  <c:v>Bir qədər əhəmiyyətlidir</c:v>
                </c:pt>
                <c:pt idx="2">
                  <c:v>Çox vacibdir</c:v>
                </c:pt>
              </c:strCache>
            </c:strRef>
          </c:cat>
          <c:val>
            <c:numRef>
              <c:f>'[TEXNIK~1.XLS]Hesabat (2)'!$D$149:$D$151</c:f>
              <c:numCache>
                <c:formatCode>###0.0</c:formatCode>
                <c:ptCount val="3"/>
                <c:pt idx="0">
                  <c:v>0.33333333333333337</c:v>
                </c:pt>
                <c:pt idx="1">
                  <c:v>20.777777777777779</c:v>
                </c:pt>
                <c:pt idx="2">
                  <c:v>78.888888888888886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1D-4050-908A-35F59C05D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3355640"/>
        <c:axId val="483358920"/>
      </c:barChart>
      <c:catAx>
        <c:axId val="483355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3358920"/>
        <c:crosses val="autoZero"/>
        <c:auto val="1"/>
        <c:lblAlgn val="ctr"/>
        <c:lblOffset val="100"/>
        <c:noMultiLvlLbl val="0"/>
      </c:catAx>
      <c:valAx>
        <c:axId val="4833589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483355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age!$C$201</c:f>
              <c:strCache>
                <c:ptCount val="1"/>
                <c:pt idx="0">
                  <c:v>Vacib deyil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age!$B$202:$B$205</c:f>
              <c:strCache>
                <c:ptCount val="4"/>
                <c:pt idx="0">
                  <c:v>20-dən az</c:v>
                </c:pt>
                <c:pt idx="1">
                  <c:v>20-31</c:v>
                </c:pt>
                <c:pt idx="2">
                  <c:v>31-41</c:v>
                </c:pt>
                <c:pt idx="3">
                  <c:v>41 yaşdan yuxarı</c:v>
                </c:pt>
              </c:strCache>
            </c:strRef>
          </c:cat>
          <c:val>
            <c:numRef>
              <c:f>age!$C$202:$C$205</c:f>
              <c:numCache>
                <c:formatCode>###0.0%</c:formatCode>
                <c:ptCount val="4"/>
                <c:pt idx="0">
                  <c:v>0</c:v>
                </c:pt>
                <c:pt idx="1">
                  <c:v>0</c:v>
                </c:pt>
                <c:pt idx="2" formatCode="####.0%">
                  <c:v>2.9154518950437317E-3</c:v>
                </c:pt>
                <c:pt idx="3" formatCode="####.0%">
                  <c:v>5.8651026392961877E-3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E5-4955-B299-2241AE8261E5}"/>
            </c:ext>
          </c:extLst>
        </c:ser>
        <c:ser>
          <c:idx val="1"/>
          <c:order val="1"/>
          <c:tx>
            <c:strRef>
              <c:f>age!$D$201</c:f>
              <c:strCache>
                <c:ptCount val="1"/>
                <c:pt idx="0">
                  <c:v>Bir qədər əhəmiyyətlidir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age!$B$202:$B$205</c:f>
              <c:strCache>
                <c:ptCount val="4"/>
                <c:pt idx="0">
                  <c:v>20-dən az</c:v>
                </c:pt>
                <c:pt idx="1">
                  <c:v>20-31</c:v>
                </c:pt>
                <c:pt idx="2">
                  <c:v>31-41</c:v>
                </c:pt>
                <c:pt idx="3">
                  <c:v>41 yaşdan yuxarı</c:v>
                </c:pt>
              </c:strCache>
            </c:strRef>
          </c:cat>
          <c:val>
            <c:numRef>
              <c:f>age!$D$202:$D$205</c:f>
              <c:numCache>
                <c:formatCode>###0.0%</c:formatCode>
                <c:ptCount val="4"/>
                <c:pt idx="0">
                  <c:v>0.38461538461538469</c:v>
                </c:pt>
                <c:pt idx="1">
                  <c:v>0.23152709359605911</c:v>
                </c:pt>
                <c:pt idx="2">
                  <c:v>0.17784256559766765</c:v>
                </c:pt>
                <c:pt idx="3">
                  <c:v>0.21700879765395892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E5-4955-B299-2241AE8261E5}"/>
            </c:ext>
          </c:extLst>
        </c:ser>
        <c:ser>
          <c:idx val="2"/>
          <c:order val="2"/>
          <c:tx>
            <c:strRef>
              <c:f>age!$E$201</c:f>
              <c:strCache>
                <c:ptCount val="1"/>
                <c:pt idx="0">
                  <c:v>Çox vacibdir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age!$B$202:$B$205</c:f>
              <c:strCache>
                <c:ptCount val="4"/>
                <c:pt idx="0">
                  <c:v>20-dən az</c:v>
                </c:pt>
                <c:pt idx="1">
                  <c:v>20-31</c:v>
                </c:pt>
                <c:pt idx="2">
                  <c:v>31-41</c:v>
                </c:pt>
                <c:pt idx="3">
                  <c:v>41 yaşdan yuxarı</c:v>
                </c:pt>
              </c:strCache>
            </c:strRef>
          </c:cat>
          <c:val>
            <c:numRef>
              <c:f>age!$E$202:$E$205</c:f>
              <c:numCache>
                <c:formatCode>###0.0%</c:formatCode>
                <c:ptCount val="4"/>
                <c:pt idx="0">
                  <c:v>0.61538461538461542</c:v>
                </c:pt>
                <c:pt idx="1">
                  <c:v>0.76847290640394084</c:v>
                </c:pt>
                <c:pt idx="2">
                  <c:v>0.81924198250728864</c:v>
                </c:pt>
                <c:pt idx="3">
                  <c:v>0.77712609970674473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E5-4955-B299-2241AE8261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26873984"/>
        <c:axId val="1126871104"/>
      </c:barChart>
      <c:catAx>
        <c:axId val="11268739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6871104"/>
        <c:crosses val="autoZero"/>
        <c:auto val="1"/>
        <c:lblAlgn val="ctr"/>
        <c:lblOffset val="100"/>
        <c:noMultiLvlLbl val="0"/>
      </c:catAx>
      <c:valAx>
        <c:axId val="112687110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crossAx val="112687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'[TEXNIK~1.XLS]Hesabat (2)'!$D$172:$D$173</c:f>
              <c:strCache>
                <c:ptCount val="2"/>
                <c:pt idx="0">
                  <c:v>24. Ekstremal isti və ya soyuq kimi hava şəraiti səbəbindən menstruasiya dövründə və ya simptomlarda dəyişikliklər müşahidə etmisiz?</c:v>
                </c:pt>
                <c:pt idx="1">
                  <c:v>Faiz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15-4D2D-9BD7-425FDB061C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15-4D2D-9BD7-425FDB061C7D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'[TEXNIK~1.XLS]Hesabat (2)'!$C$174:$C$175</c:f>
              <c:strCache>
                <c:ptCount val="2"/>
                <c:pt idx="0">
                  <c:v>Bəli</c:v>
                </c:pt>
                <c:pt idx="1">
                  <c:v>Xeyr</c:v>
                </c:pt>
              </c:strCache>
            </c:strRef>
          </c:cat>
          <c:val>
            <c:numRef>
              <c:f>'[TEXNIK~1.XLS]Hesabat (2)'!$D$174:$D$175</c:f>
              <c:numCache>
                <c:formatCode>###0.0</c:formatCode>
                <c:ptCount val="2"/>
                <c:pt idx="0">
                  <c:v>28.222222222222221</c:v>
                </c:pt>
                <c:pt idx="1">
                  <c:v>71.777777777777771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5-4D2D-9BD7-425FDB061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educ!$C$245</c:f>
              <c:strCache>
                <c:ptCount val="1"/>
                <c:pt idx="0">
                  <c:v>Bəli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educ!$B$246:$B$249</c:f>
              <c:strCache>
                <c:ptCount val="4"/>
                <c:pt idx="0">
                  <c:v>Natamam orta</c:v>
                </c:pt>
                <c:pt idx="1">
                  <c:v>Orta</c:v>
                </c:pt>
                <c:pt idx="2">
                  <c:v>Natamam ali</c:v>
                </c:pt>
                <c:pt idx="3">
                  <c:v>Ali</c:v>
                </c:pt>
              </c:strCache>
            </c:strRef>
          </c:cat>
          <c:val>
            <c:numRef>
              <c:f>educ!$C$246:$C$249</c:f>
              <c:numCache>
                <c:formatCode>###0.0%</c:formatCode>
                <c:ptCount val="4"/>
                <c:pt idx="0">
                  <c:v>0.15909090909090909</c:v>
                </c:pt>
                <c:pt idx="1">
                  <c:v>0.2739495798319328</c:v>
                </c:pt>
                <c:pt idx="2">
                  <c:v>0.33093525179856115</c:v>
                </c:pt>
                <c:pt idx="3">
                  <c:v>0.31147540983606559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DB-4D9F-80DE-5A3B2A35167F}"/>
            </c:ext>
          </c:extLst>
        </c:ser>
        <c:ser>
          <c:idx val="1"/>
          <c:order val="1"/>
          <c:tx>
            <c:strRef>
              <c:f>educ!$D$245</c:f>
              <c:strCache>
                <c:ptCount val="1"/>
                <c:pt idx="0">
                  <c:v>Xeyr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educ!$B$246:$B$249</c:f>
              <c:strCache>
                <c:ptCount val="4"/>
                <c:pt idx="0">
                  <c:v>Natamam orta</c:v>
                </c:pt>
                <c:pt idx="1">
                  <c:v>Orta</c:v>
                </c:pt>
                <c:pt idx="2">
                  <c:v>Natamam ali</c:v>
                </c:pt>
                <c:pt idx="3">
                  <c:v>Ali</c:v>
                </c:pt>
              </c:strCache>
            </c:strRef>
          </c:cat>
          <c:val>
            <c:numRef>
              <c:f>educ!$D$246:$D$249</c:f>
              <c:numCache>
                <c:formatCode>###0.0%</c:formatCode>
                <c:ptCount val="4"/>
                <c:pt idx="0">
                  <c:v>0.84090909090909094</c:v>
                </c:pt>
                <c:pt idx="1">
                  <c:v>0.7260504201680672</c:v>
                </c:pt>
                <c:pt idx="2">
                  <c:v>0.6690647482014388</c:v>
                </c:pt>
                <c:pt idx="3">
                  <c:v>0.68852459016393441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DB-4D9F-80DE-5A3B2A35167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36757936"/>
        <c:axId val="1636758416"/>
      </c:barChart>
      <c:catAx>
        <c:axId val="1636757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6758416"/>
        <c:crosses val="autoZero"/>
        <c:auto val="1"/>
        <c:lblAlgn val="ctr"/>
        <c:lblOffset val="100"/>
        <c:noMultiLvlLbl val="0"/>
      </c:catAx>
      <c:valAx>
        <c:axId val="16367584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crossAx val="1636757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urban!$C$177</c:f>
              <c:strCache>
                <c:ptCount val="1"/>
                <c:pt idx="0">
                  <c:v>Bəli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urban!$B$178:$B$180</c:f>
              <c:strCache>
                <c:ptCount val="3"/>
                <c:pt idx="0">
                  <c:v>Şəhər</c:v>
                </c:pt>
                <c:pt idx="1">
                  <c:v>Rayon</c:v>
                </c:pt>
                <c:pt idx="2">
                  <c:v>Kənd</c:v>
                </c:pt>
              </c:strCache>
            </c:strRef>
          </c:cat>
          <c:val>
            <c:numRef>
              <c:f>urban!$C$178:$C$180</c:f>
              <c:numCache>
                <c:formatCode>###0.0%</c:formatCode>
                <c:ptCount val="3"/>
                <c:pt idx="0">
                  <c:v>0.330188679245283</c:v>
                </c:pt>
                <c:pt idx="1">
                  <c:v>0.25</c:v>
                </c:pt>
                <c:pt idx="2">
                  <c:v>0.28409090909090912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40-42D4-B865-362D6DD0DEEA}"/>
            </c:ext>
          </c:extLst>
        </c:ser>
        <c:ser>
          <c:idx val="1"/>
          <c:order val="1"/>
          <c:tx>
            <c:strRef>
              <c:f>urban!$D$177</c:f>
              <c:strCache>
                <c:ptCount val="1"/>
                <c:pt idx="0">
                  <c:v>Xeyr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urban!$B$178:$B$180</c:f>
              <c:strCache>
                <c:ptCount val="3"/>
                <c:pt idx="0">
                  <c:v>Şəhər</c:v>
                </c:pt>
                <c:pt idx="1">
                  <c:v>Rayon</c:v>
                </c:pt>
                <c:pt idx="2">
                  <c:v>Kənd</c:v>
                </c:pt>
              </c:strCache>
            </c:strRef>
          </c:cat>
          <c:val>
            <c:numRef>
              <c:f>urban!$D$178:$D$180</c:f>
              <c:numCache>
                <c:formatCode>###0.0%</c:formatCode>
                <c:ptCount val="3"/>
                <c:pt idx="0">
                  <c:v>0.66981132075471694</c:v>
                </c:pt>
                <c:pt idx="1">
                  <c:v>0.75</c:v>
                </c:pt>
                <c:pt idx="2">
                  <c:v>0.71590909090909094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40-42D4-B865-362D6DD0DE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35337008"/>
        <c:axId val="1635338928"/>
      </c:barChart>
      <c:catAx>
        <c:axId val="1635337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5338928"/>
        <c:crosses val="autoZero"/>
        <c:auto val="1"/>
        <c:lblAlgn val="ctr"/>
        <c:lblOffset val="100"/>
        <c:noMultiLvlLbl val="0"/>
      </c:catAx>
      <c:valAx>
        <c:axId val="163533892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crossAx val="163533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Təhsil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'[TEXNIK~1.XLS]Hesabat (2)'!$D$19:$D$20</c:f>
              <c:strCache>
                <c:ptCount val="2"/>
                <c:pt idx="0">
                  <c:v>2a.Təhsil:</c:v>
                </c:pt>
                <c:pt idx="1">
                  <c:v>Faiz</c:v>
                </c:pt>
              </c:strCache>
            </c:strRef>
          </c:tx>
          <c:spPr>
            <a:pattFill prst="ltUpDiag">
              <a:fgClr>
                <a:schemeClr val="accent2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rgbClr val="ED7D31">
                  <a:alpha val="7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'[TEXNIK~1.XLS]Hesabat (2)'!$C$21:$C$24</c:f>
              <c:strCache>
                <c:ptCount val="4"/>
                <c:pt idx="0">
                  <c:v>Natamam orta</c:v>
                </c:pt>
                <c:pt idx="1">
                  <c:v>Orta</c:v>
                </c:pt>
                <c:pt idx="2">
                  <c:v>Natamam ali</c:v>
                </c:pt>
                <c:pt idx="3">
                  <c:v>Ali</c:v>
                </c:pt>
              </c:strCache>
            </c:strRef>
          </c:cat>
          <c:val>
            <c:numRef>
              <c:f>'[TEXNIK~1.XLS]Hesabat (2)'!$D$21:$D$24</c:f>
              <c:numCache>
                <c:formatCode>###0.0</c:formatCode>
                <c:ptCount val="4"/>
                <c:pt idx="0">
                  <c:v>4.8888888888888893</c:v>
                </c:pt>
                <c:pt idx="1">
                  <c:v>66.111111111111114</c:v>
                </c:pt>
                <c:pt idx="2">
                  <c:v>15.444444444444445</c:v>
                </c:pt>
                <c:pt idx="3">
                  <c:v>13.555555555555557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F8-4F6B-A810-211AD16B4D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476422912"/>
        <c:axId val="476423568"/>
      </c:barChart>
      <c:catAx>
        <c:axId val="476422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2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6423568"/>
        <c:crosses val="autoZero"/>
        <c:auto val="1"/>
        <c:lblAlgn val="ctr"/>
        <c:lblOffset val="100"/>
        <c:noMultiLvlLbl val="0"/>
      </c:catAx>
      <c:valAx>
        <c:axId val="476423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642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2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'[TEXNIK~1.XLS]Hesabat (2)'!$D$160:$D$161</c:f>
              <c:strCache>
                <c:ptCount val="2"/>
                <c:pt idx="0">
                  <c:v>22. Siz nə vaxtsa çox isti hava səbəbindən hamiləlik zamanı susuzlaşma  və ya digər narahatlıqlarla qarşılaşmısınız və ya eşitmisiniz?</c:v>
                </c:pt>
                <c:pt idx="1">
                  <c:v>Faiz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2D-4319-9DE2-E980F97173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2D-4319-9DE2-E980F971737E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'[TEXNIK~1.XLS]Hesabat (2)'!$C$162:$C$163</c:f>
              <c:strCache>
                <c:ptCount val="2"/>
                <c:pt idx="0">
                  <c:v>Bəli</c:v>
                </c:pt>
                <c:pt idx="1">
                  <c:v>Xeyr</c:v>
                </c:pt>
              </c:strCache>
            </c:strRef>
          </c:cat>
          <c:val>
            <c:numRef>
              <c:f>'[TEXNIK~1.XLS]Hesabat (2)'!$D$162:$D$163</c:f>
              <c:numCache>
                <c:formatCode>###0.0</c:formatCode>
                <c:ptCount val="2"/>
                <c:pt idx="0">
                  <c:v>30.111111111111111</c:v>
                </c:pt>
                <c:pt idx="1">
                  <c:v>69.888888888888886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2D-4319-9DE2-E980F9717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urban!$C$159</c:f>
              <c:strCache>
                <c:ptCount val="1"/>
                <c:pt idx="0">
                  <c:v>Bəli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urban!$B$160:$B$162</c:f>
              <c:strCache>
                <c:ptCount val="3"/>
                <c:pt idx="0">
                  <c:v>Şəhər</c:v>
                </c:pt>
                <c:pt idx="1">
                  <c:v>Rayon</c:v>
                </c:pt>
                <c:pt idx="2">
                  <c:v>Kənd</c:v>
                </c:pt>
              </c:strCache>
            </c:strRef>
          </c:cat>
          <c:val>
            <c:numRef>
              <c:f>urban!$C$160:$C$162</c:f>
              <c:numCache>
                <c:formatCode>###0.0%</c:formatCode>
                <c:ptCount val="3"/>
                <c:pt idx="0">
                  <c:v>0.40566037735849059</c:v>
                </c:pt>
                <c:pt idx="1">
                  <c:v>0.29761904761904762</c:v>
                </c:pt>
                <c:pt idx="2">
                  <c:v>0.24147727272727273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E8-4264-BDB1-5945DE590F64}"/>
            </c:ext>
          </c:extLst>
        </c:ser>
        <c:ser>
          <c:idx val="1"/>
          <c:order val="1"/>
          <c:tx>
            <c:strRef>
              <c:f>urban!$D$159</c:f>
              <c:strCache>
                <c:ptCount val="1"/>
                <c:pt idx="0">
                  <c:v>Xeyr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urban!$B$160:$B$162</c:f>
              <c:strCache>
                <c:ptCount val="3"/>
                <c:pt idx="0">
                  <c:v>Şəhər</c:v>
                </c:pt>
                <c:pt idx="1">
                  <c:v>Rayon</c:v>
                </c:pt>
                <c:pt idx="2">
                  <c:v>Kənd</c:v>
                </c:pt>
              </c:strCache>
            </c:strRef>
          </c:cat>
          <c:val>
            <c:numRef>
              <c:f>urban!$D$160:$D$162</c:f>
              <c:numCache>
                <c:formatCode>###0.0%</c:formatCode>
                <c:ptCount val="3"/>
                <c:pt idx="0">
                  <c:v>0.59433962264150941</c:v>
                </c:pt>
                <c:pt idx="1">
                  <c:v>0.70238095238095222</c:v>
                </c:pt>
                <c:pt idx="2">
                  <c:v>0.75852272727272729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E8-4264-BDB1-5945DE590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63834783"/>
        <c:axId val="1263817503"/>
      </c:barChart>
      <c:catAx>
        <c:axId val="12638347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3817503"/>
        <c:crosses val="autoZero"/>
        <c:auto val="1"/>
        <c:lblAlgn val="ctr"/>
        <c:lblOffset val="100"/>
        <c:noMultiLvlLbl val="0"/>
      </c:catAx>
      <c:valAx>
        <c:axId val="126381750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crossAx val="1263834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'[TEXNIK~1.XLS]Hesabat (2)'!$D$184:$D$185</c:f>
              <c:strCache>
                <c:ptCount val="2"/>
                <c:pt idx="0">
                  <c:v>26. Sizcə iqlim dəyişikliyilə bağlı su təminatı və sanitariya problemləri qadınların menstrual gigiyena və hamiləlik zamanı qulluq kimi faktorlarına təsir edir?</c:v>
                </c:pt>
                <c:pt idx="1">
                  <c:v>Faiz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8B-4718-8CB6-AEA3C8AA7E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8B-4718-8CB6-AEA3C8AA7E96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'[TEXNIK~1.XLS]Hesabat (2)'!$C$186:$C$187</c:f>
              <c:strCache>
                <c:ptCount val="2"/>
                <c:pt idx="0">
                  <c:v>Bəli</c:v>
                </c:pt>
                <c:pt idx="1">
                  <c:v>Xeyr</c:v>
                </c:pt>
              </c:strCache>
            </c:strRef>
          </c:cat>
          <c:val>
            <c:numRef>
              <c:f>'[TEXNIK~1.XLS]Hesabat (2)'!$D$186:$D$187</c:f>
              <c:numCache>
                <c:formatCode>###0.0</c:formatCode>
                <c:ptCount val="2"/>
                <c:pt idx="0">
                  <c:v>78.222222222222229</c:v>
                </c:pt>
                <c:pt idx="1">
                  <c:v>21.777777777777775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8B-4718-8CB6-AEA3C8AA7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urban!$C$195</c:f>
              <c:strCache>
                <c:ptCount val="1"/>
                <c:pt idx="0">
                  <c:v>Bəli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urban!$B$196:$B$198</c:f>
              <c:strCache>
                <c:ptCount val="3"/>
                <c:pt idx="0">
                  <c:v>Şəhər</c:v>
                </c:pt>
                <c:pt idx="1">
                  <c:v>Rayon</c:v>
                </c:pt>
                <c:pt idx="2">
                  <c:v>Kənd</c:v>
                </c:pt>
              </c:strCache>
            </c:strRef>
          </c:cat>
          <c:val>
            <c:numRef>
              <c:f>urban!$C$196:$C$198</c:f>
              <c:numCache>
                <c:formatCode>###0.0%</c:formatCode>
                <c:ptCount val="3"/>
                <c:pt idx="0">
                  <c:v>0.83490566037735847</c:v>
                </c:pt>
                <c:pt idx="1">
                  <c:v>0.8214285714285714</c:v>
                </c:pt>
                <c:pt idx="2">
                  <c:v>0.71306818181818177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35-4FE9-B0DC-0CCC5BC1ECF5}"/>
            </c:ext>
          </c:extLst>
        </c:ser>
        <c:ser>
          <c:idx val="1"/>
          <c:order val="1"/>
          <c:tx>
            <c:strRef>
              <c:f>urban!$D$195</c:f>
              <c:strCache>
                <c:ptCount val="1"/>
                <c:pt idx="0">
                  <c:v>Xeyr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urban!$B$196:$B$198</c:f>
              <c:strCache>
                <c:ptCount val="3"/>
                <c:pt idx="0">
                  <c:v>Şəhər</c:v>
                </c:pt>
                <c:pt idx="1">
                  <c:v>Rayon</c:v>
                </c:pt>
                <c:pt idx="2">
                  <c:v>Kənd</c:v>
                </c:pt>
              </c:strCache>
            </c:strRef>
          </c:cat>
          <c:val>
            <c:numRef>
              <c:f>urban!$D$196:$D$198</c:f>
              <c:numCache>
                <c:formatCode>###0.0%</c:formatCode>
                <c:ptCount val="3"/>
                <c:pt idx="0">
                  <c:v>0.1650943396226415</c:v>
                </c:pt>
                <c:pt idx="1">
                  <c:v>0.17857142857142858</c:v>
                </c:pt>
                <c:pt idx="2">
                  <c:v>0.28693181818181818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35-4FE9-B0DC-0CCC5BC1ECF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97704560"/>
        <c:axId val="1497704080"/>
      </c:barChart>
      <c:catAx>
        <c:axId val="14977045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7704080"/>
        <c:crosses val="autoZero"/>
        <c:auto val="1"/>
        <c:lblAlgn val="ctr"/>
        <c:lblOffset val="100"/>
        <c:noMultiLvlLbl val="0"/>
      </c:catAx>
      <c:valAx>
        <c:axId val="149770408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crossAx val="1497704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children!$C$281</c:f>
              <c:strCache>
                <c:ptCount val="1"/>
                <c:pt idx="0">
                  <c:v>Bəli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children!$B$282:$B$284</c:f>
              <c:strCache>
                <c:ptCount val="3"/>
                <c:pt idx="0">
                  <c:v>1-3</c:v>
                </c:pt>
                <c:pt idx="1">
                  <c:v>3-5</c:v>
                </c:pt>
                <c:pt idx="2">
                  <c:v>4-dən çox</c:v>
                </c:pt>
              </c:strCache>
            </c:strRef>
          </c:cat>
          <c:val>
            <c:numRef>
              <c:f>children!$C$282:$C$284</c:f>
              <c:numCache>
                <c:formatCode>###0.0%</c:formatCode>
                <c:ptCount val="3"/>
                <c:pt idx="0">
                  <c:v>0.76179775280898876</c:v>
                </c:pt>
                <c:pt idx="1">
                  <c:v>0.80634920634920637</c:v>
                </c:pt>
                <c:pt idx="2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49-4ABF-97B8-9EDC42F15792}"/>
            </c:ext>
          </c:extLst>
        </c:ser>
        <c:ser>
          <c:idx val="1"/>
          <c:order val="1"/>
          <c:tx>
            <c:strRef>
              <c:f>children!$D$281</c:f>
              <c:strCache>
                <c:ptCount val="1"/>
                <c:pt idx="0">
                  <c:v>Xeyr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children!$B$282:$B$284</c:f>
              <c:strCache>
                <c:ptCount val="3"/>
                <c:pt idx="0">
                  <c:v>1-3</c:v>
                </c:pt>
                <c:pt idx="1">
                  <c:v>3-5</c:v>
                </c:pt>
                <c:pt idx="2">
                  <c:v>4-dən çox</c:v>
                </c:pt>
              </c:strCache>
            </c:strRef>
          </c:cat>
          <c:val>
            <c:numRef>
              <c:f>children!$D$282:$D$284</c:f>
              <c:numCache>
                <c:formatCode>###0.0%</c:formatCode>
                <c:ptCount val="3"/>
                <c:pt idx="0">
                  <c:v>0.23820224719101124</c:v>
                </c:pt>
                <c:pt idx="1">
                  <c:v>0.19365079365079368</c:v>
                </c:pt>
                <c:pt idx="2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49-4ABF-97B8-9EDC42F157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0378848"/>
        <c:axId val="1630379328"/>
      </c:barChart>
      <c:catAx>
        <c:axId val="16303788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0379328"/>
        <c:crosses val="autoZero"/>
        <c:auto val="1"/>
        <c:lblAlgn val="ctr"/>
        <c:lblOffset val="100"/>
        <c:noMultiLvlLbl val="0"/>
      </c:catAx>
      <c:valAx>
        <c:axId val="163037932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crossAx val="163037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'[TEXNIK~1.XLS]Hesabat (2)'!$D$154:$D$155</c:f>
              <c:strCache>
                <c:ptCount val="2"/>
                <c:pt idx="0">
                  <c:v>21. Hamiləliyə qulluq, menstrual sağlamlıq və kontrasepsiya ilə bağlı xidmətlərə asanlıqla çıxışınız varmı?</c:v>
                </c:pt>
                <c:pt idx="1">
                  <c:v>Faiz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AF-4DC4-A12A-EF5FD68BDF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AF-4DC4-A12A-EF5FD68BDF94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'[TEXNIK~1.XLS]Hesabat (2)'!$C$156:$C$157</c:f>
              <c:strCache>
                <c:ptCount val="2"/>
                <c:pt idx="0">
                  <c:v>Bəli</c:v>
                </c:pt>
                <c:pt idx="1">
                  <c:v>Xeyr</c:v>
                </c:pt>
              </c:strCache>
            </c:strRef>
          </c:cat>
          <c:val>
            <c:numRef>
              <c:f>'[TEXNIK~1.XLS]Hesabat (2)'!$D$156:$D$157</c:f>
              <c:numCache>
                <c:formatCode>###0.0</c:formatCode>
                <c:ptCount val="2"/>
                <c:pt idx="0">
                  <c:v>86.333333333333329</c:v>
                </c:pt>
                <c:pt idx="1">
                  <c:v>13.666666666666666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AF-4DC4-A12A-EF5FD68BDF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ru-RU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urban!$C$150</c:f>
              <c:strCache>
                <c:ptCount val="1"/>
                <c:pt idx="0">
                  <c:v>Bəli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urban!$B$151:$B$153</c:f>
              <c:strCache>
                <c:ptCount val="3"/>
                <c:pt idx="0">
                  <c:v>Şəhər</c:v>
                </c:pt>
                <c:pt idx="1">
                  <c:v>Rayon</c:v>
                </c:pt>
                <c:pt idx="2">
                  <c:v>Kənd</c:v>
                </c:pt>
              </c:strCache>
            </c:strRef>
          </c:cat>
          <c:val>
            <c:numRef>
              <c:f>urban!$C$151:$C$153</c:f>
              <c:numCache>
                <c:formatCode>###0.0%</c:formatCode>
                <c:ptCount val="3"/>
                <c:pt idx="0">
                  <c:v>0.98113207547169812</c:v>
                </c:pt>
                <c:pt idx="1">
                  <c:v>0.93154761904761907</c:v>
                </c:pt>
                <c:pt idx="2">
                  <c:v>0.72727272727272729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10-44D8-A612-0F9B066177FE}"/>
            </c:ext>
          </c:extLst>
        </c:ser>
        <c:ser>
          <c:idx val="1"/>
          <c:order val="1"/>
          <c:tx>
            <c:strRef>
              <c:f>urban!$D$150</c:f>
              <c:strCache>
                <c:ptCount val="1"/>
                <c:pt idx="0">
                  <c:v>Xeyr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5.09259259259259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F10-44D8-A612-0F9B066177FE}"/>
                </c:ext>
              </c:extLst>
            </c:dLbl>
            <c:dLbl>
              <c:idx val="1"/>
              <c:layout>
                <c:manualLayout>
                  <c:x val="0"/>
                  <c:y val="-6.94444444444444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F10-44D8-A612-0F9B066177FE}"/>
                </c:ext>
              </c:extLst>
            </c:dLbl>
            <c:dLbl>
              <c:idx val="2"/>
              <c:layout>
                <c:manualLayout>
                  <c:x val="2.2479125388561419E-3"/>
                  <c:y val="-0.1191866030504262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F10-44D8-A612-0F9B066177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urban!$B$151:$B$153</c:f>
              <c:strCache>
                <c:ptCount val="3"/>
                <c:pt idx="0">
                  <c:v>Şəhər</c:v>
                </c:pt>
                <c:pt idx="1">
                  <c:v>Rayon</c:v>
                </c:pt>
                <c:pt idx="2">
                  <c:v>Kənd</c:v>
                </c:pt>
              </c:strCache>
            </c:strRef>
          </c:cat>
          <c:val>
            <c:numRef>
              <c:f>urban!$D$151:$D$153</c:f>
              <c:numCache>
                <c:formatCode>###0.0%</c:formatCode>
                <c:ptCount val="3"/>
                <c:pt idx="0">
                  <c:v>1.8867924528301886E-2</c:v>
                </c:pt>
                <c:pt idx="1">
                  <c:v>6.8452380952380959E-2</c:v>
                </c:pt>
                <c:pt idx="2">
                  <c:v>0.27272727272727271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10-44D8-A612-0F9B066177F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28384208"/>
        <c:axId val="1628381808"/>
      </c:barChart>
      <c:catAx>
        <c:axId val="162838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8381808"/>
        <c:crosses val="autoZero"/>
        <c:auto val="1"/>
        <c:lblAlgn val="ctr"/>
        <c:lblOffset val="100"/>
        <c:noMultiLvlLbl val="0"/>
      </c:catAx>
      <c:valAx>
        <c:axId val="16283818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crossAx val="162838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'[TEXNIK~1.XLS]Hesabat (2)'!$D$178:$D$179</c:f>
              <c:strCache>
                <c:ptCount val="2"/>
                <c:pt idx="0">
                  <c:v>25. Bölgənizdə baş verən təbii fəlakətlər reproduktiv sağlamlıq xidmətlərinə, məsələn, klinikalara və ya xəstəxanalara çıxış imkanlarınıza təsir edibmi?</c:v>
                </c:pt>
                <c:pt idx="1">
                  <c:v>Faiz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5E-44A7-ACA6-CD329922FC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5E-44A7-ACA6-CD329922FCC1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'[TEXNIK~1.XLS]Hesabat (2)'!$C$180:$C$181</c:f>
              <c:strCache>
                <c:ptCount val="2"/>
                <c:pt idx="0">
                  <c:v>Bəli</c:v>
                </c:pt>
                <c:pt idx="1">
                  <c:v>Xeyr</c:v>
                </c:pt>
              </c:strCache>
            </c:strRef>
          </c:cat>
          <c:val>
            <c:numRef>
              <c:f>'[TEXNIK~1.XLS]Hesabat (2)'!$D$180:$D$181</c:f>
              <c:numCache>
                <c:formatCode>###0.0</c:formatCode>
                <c:ptCount val="2"/>
                <c:pt idx="0">
                  <c:v>36.222222222222221</c:v>
                </c:pt>
                <c:pt idx="1">
                  <c:v>63.777777777777779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5E-44A7-ACA6-CD329922FC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urban!$C$186</c:f>
              <c:strCache>
                <c:ptCount val="1"/>
                <c:pt idx="0">
                  <c:v>Bəli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urban!$B$187:$B$189</c:f>
              <c:strCache>
                <c:ptCount val="3"/>
                <c:pt idx="0">
                  <c:v>Şəhər</c:v>
                </c:pt>
                <c:pt idx="1">
                  <c:v>Rayon</c:v>
                </c:pt>
                <c:pt idx="2">
                  <c:v>Kənd</c:v>
                </c:pt>
              </c:strCache>
            </c:strRef>
          </c:cat>
          <c:val>
            <c:numRef>
              <c:f>urban!$C$187:$C$189</c:f>
              <c:numCache>
                <c:formatCode>###0.0%</c:formatCode>
                <c:ptCount val="3"/>
                <c:pt idx="0">
                  <c:v>0.35849056603773582</c:v>
                </c:pt>
                <c:pt idx="1">
                  <c:v>0.29464285714285715</c:v>
                </c:pt>
                <c:pt idx="2">
                  <c:v>0.42897727272727271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91-469C-A893-14F8EE314F70}"/>
            </c:ext>
          </c:extLst>
        </c:ser>
        <c:ser>
          <c:idx val="1"/>
          <c:order val="1"/>
          <c:tx>
            <c:strRef>
              <c:f>urban!$D$186</c:f>
              <c:strCache>
                <c:ptCount val="1"/>
                <c:pt idx="0">
                  <c:v>Xeyr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urban!$B$187:$B$189</c:f>
              <c:strCache>
                <c:ptCount val="3"/>
                <c:pt idx="0">
                  <c:v>Şəhər</c:v>
                </c:pt>
                <c:pt idx="1">
                  <c:v>Rayon</c:v>
                </c:pt>
                <c:pt idx="2">
                  <c:v>Kənd</c:v>
                </c:pt>
              </c:strCache>
            </c:strRef>
          </c:cat>
          <c:val>
            <c:numRef>
              <c:f>urban!$D$187:$D$189</c:f>
              <c:numCache>
                <c:formatCode>###0.0%</c:formatCode>
                <c:ptCount val="3"/>
                <c:pt idx="0">
                  <c:v>0.64150943396226412</c:v>
                </c:pt>
                <c:pt idx="1">
                  <c:v>0.7053571428571429</c:v>
                </c:pt>
                <c:pt idx="2">
                  <c:v>0.57102272727272729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91-469C-A893-14F8EE314F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28388048"/>
        <c:axId val="1628383728"/>
      </c:barChart>
      <c:catAx>
        <c:axId val="162838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8383728"/>
        <c:crosses val="autoZero"/>
        <c:auto val="1"/>
        <c:lblAlgn val="ctr"/>
        <c:lblOffset val="100"/>
        <c:noMultiLvlLbl val="0"/>
      </c:catAx>
      <c:valAx>
        <c:axId val="16283837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crossAx val="162838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'[TEXNIK~1.XLS]Hesabat (2)'!$D$62:$D$63</c:f>
              <c:strCache>
                <c:ptCount val="2"/>
                <c:pt idx="0">
                  <c:v>8. Aybaşı (menustirasiya) üçün lazım olan gigiyenik vasitələrini  əldə etməkdə çətinlik çəkirsiz?</c:v>
                </c:pt>
                <c:pt idx="1">
                  <c:v>Faiz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'[TEXNIK~1.XLS]Hesabat (2)'!$C$64:$C$66</c:f>
              <c:strCache>
                <c:ptCount val="3"/>
                <c:pt idx="0">
                  <c:v>Bəli, tez-tez</c:v>
                </c:pt>
                <c:pt idx="1">
                  <c:v>Bəli, bəzən</c:v>
                </c:pt>
                <c:pt idx="2">
                  <c:v>Xeyr</c:v>
                </c:pt>
              </c:strCache>
            </c:strRef>
          </c:cat>
          <c:val>
            <c:numRef>
              <c:f>'[TEXNIK~1.XLS]Hesabat (2)'!$D$64:$D$66</c:f>
              <c:numCache>
                <c:formatCode>###0.0</c:formatCode>
                <c:ptCount val="3"/>
                <c:pt idx="0">
                  <c:v>0.33333333333333337</c:v>
                </c:pt>
                <c:pt idx="1">
                  <c:v>13.222222222222221</c:v>
                </c:pt>
                <c:pt idx="2">
                  <c:v>86.444444444444443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09-4CDF-893C-0A4D891B0C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1671680"/>
        <c:axId val="471670040"/>
      </c:barChart>
      <c:catAx>
        <c:axId val="47167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1670040"/>
        <c:crosses val="autoZero"/>
        <c:auto val="1"/>
        <c:lblAlgn val="ctr"/>
        <c:lblOffset val="100"/>
        <c:noMultiLvlLbl val="0"/>
      </c:catAx>
      <c:valAx>
        <c:axId val="4716700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47167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Hazırda harada yaşayırsınız?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'[TEXNIK~1.XLS]Hesabat (2)'!$D$27:$D$28</c:f>
              <c:strCache>
                <c:ptCount val="2"/>
                <c:pt idx="0">
                  <c:v>3. Hazırda harada yaşayırsınız?</c:v>
                </c:pt>
                <c:pt idx="1">
                  <c:v>Faiz</c:v>
                </c:pt>
              </c:strCache>
            </c:strRef>
          </c:tx>
          <c:spPr>
            <a:pattFill prst="ltUpDiag">
              <a:fgClr>
                <a:schemeClr val="accent6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rgbClr val="70AD47">
                  <a:alpha val="7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'[TEXNIK~1.XLS]Hesabat (2)'!$C$29:$C$31</c:f>
              <c:strCache>
                <c:ptCount val="3"/>
                <c:pt idx="0">
                  <c:v>Şəhər</c:v>
                </c:pt>
                <c:pt idx="1">
                  <c:v>Rayon</c:v>
                </c:pt>
                <c:pt idx="2">
                  <c:v>Kənd</c:v>
                </c:pt>
              </c:strCache>
            </c:strRef>
          </c:cat>
          <c:val>
            <c:numRef>
              <c:f>'[TEXNIK~1.XLS]Hesabat (2)'!$D$29:$D$31</c:f>
              <c:numCache>
                <c:formatCode>###0.0</c:formatCode>
                <c:ptCount val="3"/>
                <c:pt idx="0">
                  <c:v>23.555555555555554</c:v>
                </c:pt>
                <c:pt idx="1">
                  <c:v>37.333333333333336</c:v>
                </c:pt>
                <c:pt idx="2">
                  <c:v>39.111111111111114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B3-453A-9FE4-BCE7E8BF1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474161208"/>
        <c:axId val="474153008"/>
      </c:barChart>
      <c:catAx>
        <c:axId val="474161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6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4153008"/>
        <c:crosses val="autoZero"/>
        <c:auto val="1"/>
        <c:lblAlgn val="ctr"/>
        <c:lblOffset val="100"/>
        <c:noMultiLvlLbl val="0"/>
      </c:catAx>
      <c:valAx>
        <c:axId val="474153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4161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/>
    </a:solidFill>
    <a:ln w="9525" cap="flat" cmpd="sng" algn="ctr">
      <a:solidFill>
        <a:schemeClr val="accent6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urban!$C$17</c:f>
              <c:strCache>
                <c:ptCount val="1"/>
                <c:pt idx="0">
                  <c:v>Bəli, tez-tez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57-4F88-A605-9CEF132B9C8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57-4F88-A605-9CEF132B9C86}"/>
                </c:ext>
              </c:extLst>
            </c:dLbl>
            <c:dLbl>
              <c:idx val="2"/>
              <c:layout>
                <c:manualLayout>
                  <c:x val="0.11111111111111122"/>
                  <c:y val="-8.487556272013328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657-4F88-A605-9CEF132B9C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urban!$B$18:$B$20</c:f>
              <c:strCache>
                <c:ptCount val="3"/>
                <c:pt idx="0">
                  <c:v>Şəhər</c:v>
                </c:pt>
                <c:pt idx="1">
                  <c:v>Rayon</c:v>
                </c:pt>
                <c:pt idx="2">
                  <c:v>Kənd</c:v>
                </c:pt>
              </c:strCache>
            </c:strRef>
          </c:cat>
          <c:val>
            <c:numRef>
              <c:f>urban!$C$18:$C$20</c:f>
              <c:numCache>
                <c:formatCode>###0.0%</c:formatCode>
                <c:ptCount val="3"/>
                <c:pt idx="0">
                  <c:v>0</c:v>
                </c:pt>
                <c:pt idx="1">
                  <c:v>0</c:v>
                </c:pt>
                <c:pt idx="2" formatCode="####.0%">
                  <c:v>8.5227272727272721E-3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57-4F88-A605-9CEF132B9C86}"/>
            </c:ext>
          </c:extLst>
        </c:ser>
        <c:ser>
          <c:idx val="1"/>
          <c:order val="1"/>
          <c:tx>
            <c:strRef>
              <c:f>urban!$D$17</c:f>
              <c:strCache>
                <c:ptCount val="1"/>
                <c:pt idx="0">
                  <c:v>Bəli, bəzən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0277777777777777"/>
                  <c:y val="-4.629629629629544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657-4F88-A605-9CEF132B9C86}"/>
                </c:ext>
              </c:extLst>
            </c:dLbl>
            <c:dLbl>
              <c:idx val="1"/>
              <c:layout>
                <c:manualLayout>
                  <c:x val="0.10555555555555546"/>
                  <c:y val="4.62962962962962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657-4F88-A605-9CEF132B9C86}"/>
                </c:ext>
              </c:extLst>
            </c:dLbl>
            <c:dLbl>
              <c:idx val="2"/>
              <c:layout>
                <c:manualLayout>
                  <c:x val="0.11572197270724331"/>
                  <c:y val="-9.803921568627450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657-4F88-A605-9CEF132B9C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urban!$B$18:$B$20</c:f>
              <c:strCache>
                <c:ptCount val="3"/>
                <c:pt idx="0">
                  <c:v>Şəhər</c:v>
                </c:pt>
                <c:pt idx="1">
                  <c:v>Rayon</c:v>
                </c:pt>
                <c:pt idx="2">
                  <c:v>Kənd</c:v>
                </c:pt>
              </c:strCache>
            </c:strRef>
          </c:cat>
          <c:val>
            <c:numRef>
              <c:f>urban!$D$18:$D$20</c:f>
              <c:numCache>
                <c:formatCode>###0.0%</c:formatCode>
                <c:ptCount val="3"/>
                <c:pt idx="0">
                  <c:v>1.8867924528301886E-2</c:v>
                </c:pt>
                <c:pt idx="1">
                  <c:v>6.5476190476190479E-2</c:v>
                </c:pt>
                <c:pt idx="2">
                  <c:v>0.26420454545454547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57-4F88-A605-9CEF132B9C86}"/>
            </c:ext>
          </c:extLst>
        </c:ser>
        <c:ser>
          <c:idx val="2"/>
          <c:order val="2"/>
          <c:tx>
            <c:strRef>
              <c:f>urban!$E$17</c:f>
              <c:strCache>
                <c:ptCount val="1"/>
                <c:pt idx="0">
                  <c:v>Xeyr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urban!$B$18:$B$20</c:f>
              <c:strCache>
                <c:ptCount val="3"/>
                <c:pt idx="0">
                  <c:v>Şəhər</c:v>
                </c:pt>
                <c:pt idx="1">
                  <c:v>Rayon</c:v>
                </c:pt>
                <c:pt idx="2">
                  <c:v>Kənd</c:v>
                </c:pt>
              </c:strCache>
            </c:strRef>
          </c:cat>
          <c:val>
            <c:numRef>
              <c:f>urban!$E$18:$E$20</c:f>
              <c:numCache>
                <c:formatCode>###0.0%</c:formatCode>
                <c:ptCount val="3"/>
                <c:pt idx="0">
                  <c:v>0.98113207547169812</c:v>
                </c:pt>
                <c:pt idx="1">
                  <c:v>0.93452380952380953</c:v>
                </c:pt>
                <c:pt idx="2">
                  <c:v>0.72727272727272729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657-4F88-A605-9CEF132B9C8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64901071"/>
        <c:axId val="1264902991"/>
      </c:barChart>
      <c:catAx>
        <c:axId val="1264901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4902991"/>
        <c:crosses val="autoZero"/>
        <c:auto val="1"/>
        <c:lblAlgn val="ctr"/>
        <c:lblOffset val="100"/>
        <c:noMultiLvlLbl val="0"/>
      </c:catAx>
      <c:valAx>
        <c:axId val="126490299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crossAx val="1264901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'[TEXNIK~1.XLS]Hesabat (2)'!$D$190:$D$191</c:f>
              <c:strCache>
                <c:ptCount val="2"/>
                <c:pt idx="0">
                  <c:v>27. İqlim dəyişikliyinin, məsələn, həddindən artıq istilərin və ya daşqınların sizin reproduktiv sağlamlığınıza olan təsirlərinin qarşısının alınmasına hazır olduğunuzu hiss edirsiniz?</c:v>
                </c:pt>
                <c:pt idx="1">
                  <c:v>Faiz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8E-4367-AF66-E19A0F3022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8E-4367-AF66-E19A0F302210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'[TEXNIK~1.XLS]Hesabat (2)'!$C$192:$C$193</c:f>
              <c:strCache>
                <c:ptCount val="2"/>
                <c:pt idx="0">
                  <c:v>Bəli</c:v>
                </c:pt>
                <c:pt idx="1">
                  <c:v>Xeyr</c:v>
                </c:pt>
              </c:strCache>
            </c:strRef>
          </c:cat>
          <c:val>
            <c:numRef>
              <c:f>'[TEXNIK~1.XLS]Hesabat (2)'!$D$192:$D$193</c:f>
              <c:numCache>
                <c:formatCode>###0.0</c:formatCode>
                <c:ptCount val="2"/>
                <c:pt idx="0">
                  <c:v>41.935483870967744</c:v>
                </c:pt>
                <c:pt idx="1">
                  <c:v>58.064516129032263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8E-4367-AF66-E19A0F3022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educ!$C$283</c:f>
              <c:strCache>
                <c:ptCount val="1"/>
                <c:pt idx="0">
                  <c:v>Bəli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educ!$B$284:$B$287</c:f>
              <c:strCache>
                <c:ptCount val="4"/>
                <c:pt idx="0">
                  <c:v>Natamam orta</c:v>
                </c:pt>
                <c:pt idx="1">
                  <c:v>Orta</c:v>
                </c:pt>
                <c:pt idx="2">
                  <c:v>Natamam ali</c:v>
                </c:pt>
                <c:pt idx="3">
                  <c:v>Ali</c:v>
                </c:pt>
              </c:strCache>
            </c:strRef>
          </c:cat>
          <c:val>
            <c:numRef>
              <c:f>educ!$C$284:$C$287</c:f>
              <c:numCache>
                <c:formatCode>###0.0%</c:formatCode>
                <c:ptCount val="4"/>
                <c:pt idx="0">
                  <c:v>0.18181818181818182</c:v>
                </c:pt>
                <c:pt idx="1">
                  <c:v>0.37373737373737376</c:v>
                </c:pt>
                <c:pt idx="2">
                  <c:v>0.49640287769784175</c:v>
                </c:pt>
                <c:pt idx="3">
                  <c:v>0.63934426229508201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45-4985-AE4B-AB00C83660C9}"/>
            </c:ext>
          </c:extLst>
        </c:ser>
        <c:ser>
          <c:idx val="1"/>
          <c:order val="1"/>
          <c:tx>
            <c:strRef>
              <c:f>educ!$D$283</c:f>
              <c:strCache>
                <c:ptCount val="1"/>
                <c:pt idx="0">
                  <c:v>Xeyr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educ!$B$284:$B$287</c:f>
              <c:strCache>
                <c:ptCount val="4"/>
                <c:pt idx="0">
                  <c:v>Natamam orta</c:v>
                </c:pt>
                <c:pt idx="1">
                  <c:v>Orta</c:v>
                </c:pt>
                <c:pt idx="2">
                  <c:v>Natamam ali</c:v>
                </c:pt>
                <c:pt idx="3">
                  <c:v>Ali</c:v>
                </c:pt>
              </c:strCache>
            </c:strRef>
          </c:cat>
          <c:val>
            <c:numRef>
              <c:f>educ!$D$284:$D$287</c:f>
              <c:numCache>
                <c:formatCode>###0.0%</c:formatCode>
                <c:ptCount val="4"/>
                <c:pt idx="0">
                  <c:v>0.81818181818181823</c:v>
                </c:pt>
                <c:pt idx="1">
                  <c:v>0.6262626262626263</c:v>
                </c:pt>
                <c:pt idx="2">
                  <c:v>0.50359712230215825</c:v>
                </c:pt>
                <c:pt idx="3">
                  <c:v>0.36065573770491804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45-4985-AE4B-AB00C8366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58290783"/>
        <c:axId val="1258299903"/>
      </c:barChart>
      <c:catAx>
        <c:axId val="1258290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8299903"/>
        <c:crosses val="autoZero"/>
        <c:auto val="1"/>
        <c:lblAlgn val="ctr"/>
        <c:lblOffset val="100"/>
        <c:noMultiLvlLbl val="0"/>
      </c:catAx>
      <c:valAx>
        <c:axId val="125829990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58290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'[TEXNIK~1.XLS]Hesabat (2)'!$D$166:$D$167</c:f>
              <c:strCache>
                <c:ptCount val="2"/>
                <c:pt idx="0">
                  <c:v>23. Həddindən artıq (ekstrimal) istilər  uşaq sahibi olmaq qərarınıza və ya niyyətinizə təsir  edirmi?</c:v>
                </c:pt>
                <c:pt idx="1">
                  <c:v>Faiz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0C-40E2-8112-D2CAC63AB3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0C-40E2-8112-D2CAC63AB3FC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'[TEXNIK~1.XLS]Hesabat (2)'!$C$168:$C$169</c:f>
              <c:strCache>
                <c:ptCount val="2"/>
                <c:pt idx="0">
                  <c:v>Bəli</c:v>
                </c:pt>
                <c:pt idx="1">
                  <c:v>Xeyr</c:v>
                </c:pt>
              </c:strCache>
            </c:strRef>
          </c:cat>
          <c:val>
            <c:numRef>
              <c:f>'[TEXNIK~1.XLS]Hesabat (2)'!$D$168:$D$169</c:f>
              <c:numCache>
                <c:formatCode>###0.0</c:formatCode>
                <c:ptCount val="2"/>
                <c:pt idx="0">
                  <c:v>21.777777777777775</c:v>
                </c:pt>
                <c:pt idx="1">
                  <c:v>78.222222222222229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0C-40E2-8112-D2CAC63AB3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ru-RU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urban!$C$168</c:f>
              <c:strCache>
                <c:ptCount val="1"/>
                <c:pt idx="0">
                  <c:v>Bəli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urban!$B$169:$B$171</c:f>
              <c:strCache>
                <c:ptCount val="3"/>
                <c:pt idx="0">
                  <c:v>Şəhər</c:v>
                </c:pt>
                <c:pt idx="1">
                  <c:v>Rayon</c:v>
                </c:pt>
                <c:pt idx="2">
                  <c:v>Kənd</c:v>
                </c:pt>
              </c:strCache>
            </c:strRef>
          </c:cat>
          <c:val>
            <c:numRef>
              <c:f>urban!$C$169:$C$171</c:f>
              <c:numCache>
                <c:formatCode>###0.0%</c:formatCode>
                <c:ptCount val="3"/>
                <c:pt idx="0">
                  <c:v>0.27358490566037735</c:v>
                </c:pt>
                <c:pt idx="1">
                  <c:v>0.26488095238095238</c:v>
                </c:pt>
                <c:pt idx="2">
                  <c:v>0.13920454545454544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9B-479B-9FD3-8007C9A01F17}"/>
            </c:ext>
          </c:extLst>
        </c:ser>
        <c:ser>
          <c:idx val="1"/>
          <c:order val="1"/>
          <c:tx>
            <c:strRef>
              <c:f>urban!$D$168</c:f>
              <c:strCache>
                <c:ptCount val="1"/>
                <c:pt idx="0">
                  <c:v>Xeyr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urban!$B$169:$B$171</c:f>
              <c:strCache>
                <c:ptCount val="3"/>
                <c:pt idx="0">
                  <c:v>Şəhər</c:v>
                </c:pt>
                <c:pt idx="1">
                  <c:v>Rayon</c:v>
                </c:pt>
                <c:pt idx="2">
                  <c:v>Kənd</c:v>
                </c:pt>
              </c:strCache>
            </c:strRef>
          </c:cat>
          <c:val>
            <c:numRef>
              <c:f>urban!$D$169:$D$171</c:f>
              <c:numCache>
                <c:formatCode>###0.0%</c:formatCode>
                <c:ptCount val="3"/>
                <c:pt idx="0">
                  <c:v>0.72641509433962259</c:v>
                </c:pt>
                <c:pt idx="1">
                  <c:v>0.73511904761904778</c:v>
                </c:pt>
                <c:pt idx="2">
                  <c:v>0.86079545454545459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9B-479B-9FD3-8007C9A01F1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55901359"/>
        <c:axId val="1255897519"/>
      </c:barChart>
      <c:catAx>
        <c:axId val="1255901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5897519"/>
        <c:crosses val="autoZero"/>
        <c:auto val="1"/>
        <c:lblAlgn val="ctr"/>
        <c:lblOffset val="100"/>
        <c:noMultiLvlLbl val="0"/>
      </c:catAx>
      <c:valAx>
        <c:axId val="125589751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55901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educ!$C$235</c:f>
              <c:strCache>
                <c:ptCount val="1"/>
                <c:pt idx="0">
                  <c:v>Bəli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educ!$B$236:$B$239</c:f>
              <c:strCache>
                <c:ptCount val="4"/>
                <c:pt idx="0">
                  <c:v>Natamam orta</c:v>
                </c:pt>
                <c:pt idx="1">
                  <c:v>Orta</c:v>
                </c:pt>
                <c:pt idx="2">
                  <c:v>Natamam ali</c:v>
                </c:pt>
                <c:pt idx="3">
                  <c:v>Ali</c:v>
                </c:pt>
              </c:strCache>
            </c:strRef>
          </c:cat>
          <c:val>
            <c:numRef>
              <c:f>educ!$C$236:$C$239</c:f>
              <c:numCache>
                <c:formatCode>###0.0%</c:formatCode>
                <c:ptCount val="4"/>
                <c:pt idx="0">
                  <c:v>0.11363636363636363</c:v>
                </c:pt>
                <c:pt idx="1">
                  <c:v>0.21680672268907564</c:v>
                </c:pt>
                <c:pt idx="2">
                  <c:v>0.28776978417266186</c:v>
                </c:pt>
                <c:pt idx="3">
                  <c:v>0.18032786885245902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9-48CF-9F87-89FBB20E4A52}"/>
            </c:ext>
          </c:extLst>
        </c:ser>
        <c:ser>
          <c:idx val="1"/>
          <c:order val="1"/>
          <c:tx>
            <c:strRef>
              <c:f>educ!$D$235</c:f>
              <c:strCache>
                <c:ptCount val="1"/>
                <c:pt idx="0">
                  <c:v>Xeyr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educ!$B$236:$B$239</c:f>
              <c:strCache>
                <c:ptCount val="4"/>
                <c:pt idx="0">
                  <c:v>Natamam orta</c:v>
                </c:pt>
                <c:pt idx="1">
                  <c:v>Orta</c:v>
                </c:pt>
                <c:pt idx="2">
                  <c:v>Natamam ali</c:v>
                </c:pt>
                <c:pt idx="3">
                  <c:v>Ali</c:v>
                </c:pt>
              </c:strCache>
            </c:strRef>
          </c:cat>
          <c:val>
            <c:numRef>
              <c:f>educ!$D$236:$D$239</c:f>
              <c:numCache>
                <c:formatCode>###0.0%</c:formatCode>
                <c:ptCount val="4"/>
                <c:pt idx="0">
                  <c:v>0.88636363636363635</c:v>
                </c:pt>
                <c:pt idx="1">
                  <c:v>0.78319327731092447</c:v>
                </c:pt>
                <c:pt idx="2">
                  <c:v>0.71223021582733825</c:v>
                </c:pt>
                <c:pt idx="3">
                  <c:v>0.81967213114754101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9-48CF-9F87-89FBB20E4A5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48257376"/>
        <c:axId val="1548259776"/>
      </c:barChart>
      <c:catAx>
        <c:axId val="15482573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8259776"/>
        <c:crosses val="autoZero"/>
        <c:auto val="1"/>
        <c:lblAlgn val="ctr"/>
        <c:lblOffset val="100"/>
        <c:noMultiLvlLbl val="0"/>
      </c:catAx>
      <c:valAx>
        <c:axId val="154825977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crossAx val="154825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'[TEXNIK~1.XLS]Hesabat (2)'!$D$98:$D$99</c:f>
              <c:strCache>
                <c:ptCount val="2"/>
                <c:pt idx="0">
                  <c:v>13. Nələr haqqında daha məlumatlı olmaq istərdiniz?</c:v>
                </c:pt>
                <c:pt idx="1">
                  <c:v>Faiz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'[TEXNIK~1.XLS]Hesabat (2)'!$C$100:$C$103</c:f>
              <c:strCache>
                <c:ptCount val="4"/>
                <c:pt idx="0">
                  <c:v>Sağlam qalmaq üçün nə etmək olar?</c:v>
                </c:pt>
                <c:pt idx="1">
                  <c:v>Fırtına zamanı öz təhlükəsizliyini necə təmin etmək olar?</c:v>
                </c:pt>
                <c:pt idx="2">
                  <c:v>Hər ikisi</c:v>
                </c:pt>
                <c:pt idx="3">
                  <c:v>Heç biri</c:v>
                </c:pt>
              </c:strCache>
            </c:strRef>
          </c:cat>
          <c:val>
            <c:numRef>
              <c:f>'[TEXNIK~1.XLS]Hesabat (2)'!$D$100:$D$103</c:f>
              <c:numCache>
                <c:formatCode>###0.0</c:formatCode>
                <c:ptCount val="4"/>
                <c:pt idx="0">
                  <c:v>27</c:v>
                </c:pt>
                <c:pt idx="1">
                  <c:v>4.1111111111111116</c:v>
                </c:pt>
                <c:pt idx="2">
                  <c:v>48.555555555555557</c:v>
                </c:pt>
                <c:pt idx="3">
                  <c:v>20.333333333333332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9A-46A2-9C6C-5156CA7CF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3621656"/>
        <c:axId val="513623624"/>
      </c:barChart>
      <c:catAx>
        <c:axId val="513621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3623624"/>
        <c:crosses val="autoZero"/>
        <c:auto val="1"/>
        <c:lblAlgn val="ctr"/>
        <c:lblOffset val="100"/>
        <c:noMultiLvlLbl val="0"/>
      </c:catAx>
      <c:valAx>
        <c:axId val="51362362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513621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'[TEXNIK~1.XLS]Hesabat (2)'!$D$120:$D$121</c:f>
              <c:strCache>
                <c:ptCount val="2"/>
                <c:pt idx="0">
                  <c:v>16. İqlim dəyişikliyi və sağlamlıq haqqında məlumatlarınızı ən çox haradan əldə edirsiniz?</c:v>
                </c:pt>
                <c:pt idx="1">
                  <c:v>Faiz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DE-43FB-95F0-5C1FC7669E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DE-43FB-95F0-5C1FC7669E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7DE-43FB-95F0-5C1FC7669ED9}"/>
              </c:ext>
            </c:extLst>
          </c:dPt>
          <c:dLbls>
            <c:dLbl>
              <c:idx val="2"/>
              <c:layout>
                <c:manualLayout>
                  <c:x val="0.3527777777777778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7DE-43FB-95F0-5C1FC7669ED9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'[TEXNIK~1.XLS]Hesabat (2)'!$C$122:$C$124</c:f>
              <c:strCache>
                <c:ptCount val="3"/>
                <c:pt idx="0">
                  <c:v>Internet</c:v>
                </c:pt>
                <c:pt idx="1">
                  <c:v>Televizor</c:v>
                </c:pt>
                <c:pt idx="2">
                  <c:v>Digər şəxslər</c:v>
                </c:pt>
              </c:strCache>
            </c:strRef>
          </c:cat>
          <c:val>
            <c:numRef>
              <c:f>'[TEXNIK~1.XLS]Hesabat (2)'!$D$122:$D$124</c:f>
              <c:numCache>
                <c:formatCode>###0.0</c:formatCode>
                <c:ptCount val="3"/>
                <c:pt idx="0">
                  <c:v>80.888888888888886</c:v>
                </c:pt>
                <c:pt idx="1">
                  <c:v>12.444444444444445</c:v>
                </c:pt>
                <c:pt idx="2">
                  <c:v>6.666666666666667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DE-43FB-95F0-5C1FC7669E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Лист1!$F$3</c:f>
              <c:strCache>
                <c:ptCount val="1"/>
                <c:pt idx="0">
                  <c:v>Bəli, həkim və ya tibb bacısı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Лист1!$E$4:$E$7</c:f>
              <c:strCache>
                <c:ptCount val="4"/>
                <c:pt idx="0">
                  <c:v>Natamam orta</c:v>
                </c:pt>
                <c:pt idx="1">
                  <c:v>Orta</c:v>
                </c:pt>
                <c:pt idx="2">
                  <c:v>Natamam ali</c:v>
                </c:pt>
                <c:pt idx="3">
                  <c:v>Ali</c:v>
                </c:pt>
              </c:strCache>
            </c:strRef>
          </c:cat>
          <c:val>
            <c:numRef>
              <c:f>Лист1!$F$4:$F$7</c:f>
              <c:numCache>
                <c:formatCode>###0.0%</c:formatCode>
                <c:ptCount val="4"/>
                <c:pt idx="0">
                  <c:v>0.61363636363636365</c:v>
                </c:pt>
                <c:pt idx="1">
                  <c:v>0.67731092436974794</c:v>
                </c:pt>
                <c:pt idx="2">
                  <c:v>0.65467625899280579</c:v>
                </c:pt>
                <c:pt idx="3">
                  <c:v>0.45901639344262291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8E-4ADD-99A2-D05F9B9E919A}"/>
            </c:ext>
          </c:extLst>
        </c:ser>
        <c:ser>
          <c:idx val="1"/>
          <c:order val="1"/>
          <c:tx>
            <c:strRef>
              <c:f>Лист1!$G$3</c:f>
              <c:strCache>
                <c:ptCount val="1"/>
                <c:pt idx="0">
                  <c:v>Bəli, aidiyyati mütəxəsislər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Лист1!$E$4:$E$7</c:f>
              <c:strCache>
                <c:ptCount val="4"/>
                <c:pt idx="0">
                  <c:v>Natamam orta</c:v>
                </c:pt>
                <c:pt idx="1">
                  <c:v>Orta</c:v>
                </c:pt>
                <c:pt idx="2">
                  <c:v>Natamam ali</c:v>
                </c:pt>
                <c:pt idx="3">
                  <c:v>Ali</c:v>
                </c:pt>
              </c:strCache>
            </c:strRef>
          </c:cat>
          <c:val>
            <c:numRef>
              <c:f>Лист1!$G$4:$G$7</c:f>
              <c:numCache>
                <c:formatCode>###0.0%</c:formatCode>
                <c:ptCount val="4"/>
                <c:pt idx="0">
                  <c:v>0.59090909090909094</c:v>
                </c:pt>
                <c:pt idx="1">
                  <c:v>0.6386554621848739</c:v>
                </c:pt>
                <c:pt idx="2">
                  <c:v>0.69784172661870503</c:v>
                </c:pt>
                <c:pt idx="3">
                  <c:v>0.54918032786885251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8E-4ADD-99A2-D05F9B9E919A}"/>
            </c:ext>
          </c:extLst>
        </c:ser>
        <c:ser>
          <c:idx val="2"/>
          <c:order val="2"/>
          <c:tx>
            <c:strRef>
              <c:f>Лист1!$H$3</c:f>
              <c:strCache>
                <c:ptCount val="1"/>
                <c:pt idx="0">
                  <c:v>Bəli, başqa qadınlar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Лист1!$E$4:$E$7</c:f>
              <c:strCache>
                <c:ptCount val="4"/>
                <c:pt idx="0">
                  <c:v>Natamam orta</c:v>
                </c:pt>
                <c:pt idx="1">
                  <c:v>Orta</c:v>
                </c:pt>
                <c:pt idx="2">
                  <c:v>Natamam ali</c:v>
                </c:pt>
                <c:pt idx="3">
                  <c:v>Ali</c:v>
                </c:pt>
              </c:strCache>
            </c:strRef>
          </c:cat>
          <c:val>
            <c:numRef>
              <c:f>Лист1!$H$4:$H$7</c:f>
              <c:numCache>
                <c:formatCode>####.0%</c:formatCode>
                <c:ptCount val="4"/>
                <c:pt idx="0" formatCode="###0.0%">
                  <c:v>0</c:v>
                </c:pt>
                <c:pt idx="1">
                  <c:v>3.3613445378151263E-3</c:v>
                </c:pt>
                <c:pt idx="2" formatCode="###0.0%">
                  <c:v>0</c:v>
                </c:pt>
                <c:pt idx="3" formatCode="###0.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8E-4ADD-99A2-D05F9B9E919A}"/>
            </c:ext>
          </c:extLst>
        </c:ser>
        <c:ser>
          <c:idx val="3"/>
          <c:order val="3"/>
          <c:tx>
            <c:strRef>
              <c:f>Лист1!$I$3</c:f>
              <c:strCache>
                <c:ptCount val="1"/>
                <c:pt idx="0">
                  <c:v>Xeyr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Лист1!$E$4:$E$7</c:f>
              <c:strCache>
                <c:ptCount val="4"/>
                <c:pt idx="0">
                  <c:v>Natamam orta</c:v>
                </c:pt>
                <c:pt idx="1">
                  <c:v>Orta</c:v>
                </c:pt>
                <c:pt idx="2">
                  <c:v>Natamam ali</c:v>
                </c:pt>
                <c:pt idx="3">
                  <c:v>Ali</c:v>
                </c:pt>
              </c:strCache>
            </c:strRef>
          </c:cat>
          <c:val>
            <c:numRef>
              <c:f>Лист1!$I$4:$I$7</c:f>
              <c:numCache>
                <c:formatCode>###0.0%</c:formatCode>
                <c:ptCount val="4"/>
                <c:pt idx="0">
                  <c:v>0.15909090909090909</c:v>
                </c:pt>
                <c:pt idx="1">
                  <c:v>0.1815126050420168</c:v>
                </c:pt>
                <c:pt idx="2">
                  <c:v>0.20143884892086331</c:v>
                </c:pt>
                <c:pt idx="3">
                  <c:v>0.34426229508196721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8E-4ADD-99A2-D05F9B9E91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3093792"/>
        <c:axId val="373087560"/>
      </c:barChart>
      <c:catAx>
        <c:axId val="37309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3087560"/>
        <c:crosses val="autoZero"/>
        <c:auto val="1"/>
        <c:lblAlgn val="ctr"/>
        <c:lblOffset val="100"/>
        <c:noMultiLvlLbl val="0"/>
      </c:catAx>
      <c:valAx>
        <c:axId val="3730875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crossAx val="37309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'[TEXNIK~1.XLS]Hesabat (2)'!$D$82:$D$83</c:f>
              <c:strCache>
                <c:ptCount val="2"/>
                <c:pt idx="0">
                  <c:v>11. Sizcə, yaşadığınız yerdə hava/iqlim dəyişir?</c:v>
                </c:pt>
                <c:pt idx="1">
                  <c:v>Faiz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'[TEXNIK~1.XLS]Hesabat (2)'!$C$84:$C$88</c:f>
              <c:strCache>
                <c:ptCount val="5"/>
                <c:pt idx="0">
                  <c:v>Bəli, getdikcə istiləşir</c:v>
                </c:pt>
                <c:pt idx="1">
                  <c:v>Bəli, daha çox fırtına var</c:v>
                </c:pt>
                <c:pt idx="2">
                  <c:v>Bəli, hər ikisi</c:v>
                </c:pt>
                <c:pt idx="3">
                  <c:v>Xeyr, həqiqətən yox</c:v>
                </c:pt>
                <c:pt idx="4">
                  <c:v>Bilmirəm</c:v>
                </c:pt>
              </c:strCache>
            </c:strRef>
          </c:cat>
          <c:val>
            <c:numRef>
              <c:f>'[TEXNIK~1.XLS]Hesabat (2)'!$D$84:$D$88</c:f>
              <c:numCache>
                <c:formatCode>###0.0</c:formatCode>
                <c:ptCount val="5"/>
                <c:pt idx="0">
                  <c:v>51.44444444444445</c:v>
                </c:pt>
                <c:pt idx="1">
                  <c:v>0.22222222222222221</c:v>
                </c:pt>
                <c:pt idx="2">
                  <c:v>10.444444444444445</c:v>
                </c:pt>
                <c:pt idx="3">
                  <c:v>29.777777777777775</c:v>
                </c:pt>
                <c:pt idx="4">
                  <c:v>8.1111111111111107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A4-4A2D-8DBF-2AF80927E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9553768"/>
        <c:axId val="519552456"/>
      </c:barChart>
      <c:catAx>
        <c:axId val="5195537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9552456"/>
        <c:crosses val="autoZero"/>
        <c:auto val="1"/>
        <c:lblAlgn val="ctr"/>
        <c:lblOffset val="100"/>
        <c:noMultiLvlLbl val="0"/>
      </c:catAx>
      <c:valAx>
        <c:axId val="51955245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519553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urban!$B$48</c:f>
              <c:strCache>
                <c:ptCount val="1"/>
                <c:pt idx="0">
                  <c:v>Şəhər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urban!$C$47:$G$47</c:f>
              <c:strCache>
                <c:ptCount val="5"/>
                <c:pt idx="0">
                  <c:v>Bəli, getdikcə istiləşir</c:v>
                </c:pt>
                <c:pt idx="1">
                  <c:v>Bəli, daha çox fırtına var</c:v>
                </c:pt>
                <c:pt idx="2">
                  <c:v>Bəli, hər ikisi</c:v>
                </c:pt>
                <c:pt idx="3">
                  <c:v>Xeyr, həqiqətən yox</c:v>
                </c:pt>
                <c:pt idx="4">
                  <c:v>Bilmirəm</c:v>
                </c:pt>
              </c:strCache>
            </c:strRef>
          </c:cat>
          <c:val>
            <c:numRef>
              <c:f>urban!$C$48:$G$48</c:f>
              <c:numCache>
                <c:formatCode>###0.0%</c:formatCode>
                <c:ptCount val="5"/>
                <c:pt idx="0">
                  <c:v>0.60377358490566035</c:v>
                </c:pt>
                <c:pt idx="1">
                  <c:v>0</c:v>
                </c:pt>
                <c:pt idx="2">
                  <c:v>9.9056603773584898E-2</c:v>
                </c:pt>
                <c:pt idx="3">
                  <c:v>0.26415094339622641</c:v>
                </c:pt>
                <c:pt idx="4">
                  <c:v>3.3018867924528301E-2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3E-4E2A-92DF-9E3EC4AA23EF}"/>
            </c:ext>
          </c:extLst>
        </c:ser>
        <c:ser>
          <c:idx val="1"/>
          <c:order val="1"/>
          <c:tx>
            <c:strRef>
              <c:f>urban!$B$49</c:f>
              <c:strCache>
                <c:ptCount val="1"/>
                <c:pt idx="0">
                  <c:v>Rayon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urban!$C$47:$G$47</c:f>
              <c:strCache>
                <c:ptCount val="5"/>
                <c:pt idx="0">
                  <c:v>Bəli, getdikcə istiləşir</c:v>
                </c:pt>
                <c:pt idx="1">
                  <c:v>Bəli, daha çox fırtına var</c:v>
                </c:pt>
                <c:pt idx="2">
                  <c:v>Bəli, hər ikisi</c:v>
                </c:pt>
                <c:pt idx="3">
                  <c:v>Xeyr, həqiqətən yox</c:v>
                </c:pt>
                <c:pt idx="4">
                  <c:v>Bilmirəm</c:v>
                </c:pt>
              </c:strCache>
            </c:strRef>
          </c:cat>
          <c:val>
            <c:numRef>
              <c:f>urban!$C$49:$G$49</c:f>
              <c:numCache>
                <c:formatCode>###0.0%</c:formatCode>
                <c:ptCount val="5"/>
                <c:pt idx="0">
                  <c:v>0.52380952380952384</c:v>
                </c:pt>
                <c:pt idx="1">
                  <c:v>0</c:v>
                </c:pt>
                <c:pt idx="2">
                  <c:v>0.10714285714285714</c:v>
                </c:pt>
                <c:pt idx="3">
                  <c:v>0.30357142857142855</c:v>
                </c:pt>
                <c:pt idx="4">
                  <c:v>6.5476190476190479E-2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3E-4E2A-92DF-9E3EC4AA23EF}"/>
            </c:ext>
          </c:extLst>
        </c:ser>
        <c:ser>
          <c:idx val="2"/>
          <c:order val="2"/>
          <c:tx>
            <c:strRef>
              <c:f>urban!$B$50</c:f>
              <c:strCache>
                <c:ptCount val="1"/>
                <c:pt idx="0">
                  <c:v>Kənd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urban!$C$47:$G$47</c:f>
              <c:strCache>
                <c:ptCount val="5"/>
                <c:pt idx="0">
                  <c:v>Bəli, getdikcə istiləşir</c:v>
                </c:pt>
                <c:pt idx="1">
                  <c:v>Bəli, daha çox fırtına var</c:v>
                </c:pt>
                <c:pt idx="2">
                  <c:v>Bəli, hər ikisi</c:v>
                </c:pt>
                <c:pt idx="3">
                  <c:v>Xeyr, həqiqətən yox</c:v>
                </c:pt>
                <c:pt idx="4">
                  <c:v>Bilmirəm</c:v>
                </c:pt>
              </c:strCache>
            </c:strRef>
          </c:cat>
          <c:val>
            <c:numRef>
              <c:f>urban!$C$50:$G$50</c:f>
              <c:numCache>
                <c:formatCode>####.0%</c:formatCode>
                <c:ptCount val="5"/>
                <c:pt idx="0" formatCode="###0.0%">
                  <c:v>0.45170454545454547</c:v>
                </c:pt>
                <c:pt idx="1">
                  <c:v>5.681818181818182E-3</c:v>
                </c:pt>
                <c:pt idx="2" formatCode="###0.0%">
                  <c:v>0.10511363636363637</c:v>
                </c:pt>
                <c:pt idx="3" formatCode="###0.0%">
                  <c:v>0.3125</c:v>
                </c:pt>
                <c:pt idx="4" formatCode="###0.0%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3E-4E2A-92DF-9E3EC4AA23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26539984"/>
        <c:axId val="1626540464"/>
      </c:barChart>
      <c:catAx>
        <c:axId val="16265399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6540464"/>
        <c:crosses val="autoZero"/>
        <c:auto val="1"/>
        <c:lblAlgn val="ctr"/>
        <c:lblOffset val="100"/>
        <c:noMultiLvlLbl val="0"/>
      </c:catAx>
      <c:valAx>
        <c:axId val="162654046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crossAx val="162653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'[TEXNIK~1.XLS]Hesabat (2)'!$D$48:$D$49</c:f>
              <c:strCache>
                <c:ptCount val="2"/>
                <c:pt idx="0">
                  <c:v>6. Dəyişən iqlim ailəniz üçün yemək əldə etməyi (gida təchizatını) çətinləşdirib?</c:v>
                </c:pt>
                <c:pt idx="1">
                  <c:v>Faiz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'[TEXNIK~1.XLS]Hesabat (2)'!$C$50:$C$53</c:f>
              <c:strCache>
                <c:ptCount val="4"/>
                <c:pt idx="0">
                  <c:v>Tez-tez</c:v>
                </c:pt>
                <c:pt idx="1">
                  <c:v>Bəzən</c:v>
                </c:pt>
                <c:pt idx="2">
                  <c:v>Nadir hallarda</c:v>
                </c:pt>
                <c:pt idx="3">
                  <c:v>Heç vaxt</c:v>
                </c:pt>
              </c:strCache>
            </c:strRef>
          </c:cat>
          <c:val>
            <c:numRef>
              <c:f>'[TEXNIK~1.XLS]Hesabat (2)'!$D$50:$D$53</c:f>
              <c:numCache>
                <c:formatCode>###0.0</c:formatCode>
                <c:ptCount val="4"/>
                <c:pt idx="0">
                  <c:v>0.44444444444444442</c:v>
                </c:pt>
                <c:pt idx="1">
                  <c:v>16.111111111111111</c:v>
                </c:pt>
                <c:pt idx="2">
                  <c:v>18.777777777777775</c:v>
                </c:pt>
                <c:pt idx="3">
                  <c:v>64.666666666666657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47-47AB-A4BC-4082BF5CAB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3251824"/>
        <c:axId val="473253792"/>
      </c:barChart>
      <c:catAx>
        <c:axId val="47325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3253792"/>
        <c:crosses val="autoZero"/>
        <c:auto val="1"/>
        <c:lblAlgn val="ctr"/>
        <c:lblOffset val="100"/>
        <c:noMultiLvlLbl val="0"/>
      </c:catAx>
      <c:valAx>
        <c:axId val="47325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3251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urban!$B$4</c:f>
              <c:strCache>
                <c:ptCount val="1"/>
                <c:pt idx="0">
                  <c:v>Şəhər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16-493F-9E2E-95A2463DB0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urban!$C$3:$F$3</c:f>
              <c:strCache>
                <c:ptCount val="4"/>
                <c:pt idx="0">
                  <c:v>Tez-tez</c:v>
                </c:pt>
                <c:pt idx="1">
                  <c:v>Bəzən</c:v>
                </c:pt>
                <c:pt idx="2">
                  <c:v>Nadir hallarda</c:v>
                </c:pt>
                <c:pt idx="3">
                  <c:v>Heç vaxt</c:v>
                </c:pt>
              </c:strCache>
            </c:strRef>
          </c:cat>
          <c:val>
            <c:numRef>
              <c:f>urban!$C$4:$F$4</c:f>
              <c:numCache>
                <c:formatCode>###0.0%</c:formatCode>
                <c:ptCount val="4"/>
                <c:pt idx="0">
                  <c:v>0</c:v>
                </c:pt>
                <c:pt idx="1">
                  <c:v>7.0754716981132074E-2</c:v>
                </c:pt>
                <c:pt idx="2">
                  <c:v>0.16037735849056603</c:v>
                </c:pt>
                <c:pt idx="3">
                  <c:v>0.76886792452830188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16-493F-9E2E-95A2463DB039}"/>
            </c:ext>
          </c:extLst>
        </c:ser>
        <c:ser>
          <c:idx val="1"/>
          <c:order val="1"/>
          <c:tx>
            <c:strRef>
              <c:f>urban!$B$5</c:f>
              <c:strCache>
                <c:ptCount val="1"/>
                <c:pt idx="0">
                  <c:v>Rayon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16-493F-9E2E-95A2463DB0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urban!$C$3:$F$3</c:f>
              <c:strCache>
                <c:ptCount val="4"/>
                <c:pt idx="0">
                  <c:v>Tez-tez</c:v>
                </c:pt>
                <c:pt idx="1">
                  <c:v>Bəzən</c:v>
                </c:pt>
                <c:pt idx="2">
                  <c:v>Nadir hallarda</c:v>
                </c:pt>
                <c:pt idx="3">
                  <c:v>Heç vaxt</c:v>
                </c:pt>
              </c:strCache>
            </c:strRef>
          </c:cat>
          <c:val>
            <c:numRef>
              <c:f>urban!$C$5:$F$5</c:f>
              <c:numCache>
                <c:formatCode>###0.0%</c:formatCode>
                <c:ptCount val="4"/>
                <c:pt idx="0">
                  <c:v>0</c:v>
                </c:pt>
                <c:pt idx="1">
                  <c:v>0.12202380952380952</c:v>
                </c:pt>
                <c:pt idx="2">
                  <c:v>0.24404761904761904</c:v>
                </c:pt>
                <c:pt idx="3">
                  <c:v>0.6339285714285714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16-493F-9E2E-95A2463DB039}"/>
            </c:ext>
          </c:extLst>
        </c:ser>
        <c:ser>
          <c:idx val="2"/>
          <c:order val="2"/>
          <c:tx>
            <c:strRef>
              <c:f>urban!$B$6</c:f>
              <c:strCache>
                <c:ptCount val="1"/>
                <c:pt idx="0">
                  <c:v>Kənd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urban!$C$3:$F$3</c:f>
              <c:strCache>
                <c:ptCount val="4"/>
                <c:pt idx="0">
                  <c:v>Tez-tez</c:v>
                </c:pt>
                <c:pt idx="1">
                  <c:v>Bəzən</c:v>
                </c:pt>
                <c:pt idx="2">
                  <c:v>Nadir hallarda</c:v>
                </c:pt>
                <c:pt idx="3">
                  <c:v>Heç vaxt</c:v>
                </c:pt>
              </c:strCache>
            </c:strRef>
          </c:cat>
          <c:val>
            <c:numRef>
              <c:f>urban!$C$6:$F$6</c:f>
              <c:numCache>
                <c:formatCode>###0.0%</c:formatCode>
                <c:ptCount val="4"/>
                <c:pt idx="0">
                  <c:v>1.1363636363636364E-2</c:v>
                </c:pt>
                <c:pt idx="1">
                  <c:v>0.25284090909090912</c:v>
                </c:pt>
                <c:pt idx="2">
                  <c:v>0.15056818181818182</c:v>
                </c:pt>
                <c:pt idx="3">
                  <c:v>0.58522727272727271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16-493F-9E2E-95A2463DB03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67486735"/>
        <c:axId val="1267484815"/>
      </c:barChart>
      <c:catAx>
        <c:axId val="1267486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7484815"/>
        <c:crosses val="autoZero"/>
        <c:auto val="1"/>
        <c:lblAlgn val="ctr"/>
        <c:lblOffset val="100"/>
        <c:noMultiLvlLbl val="0"/>
      </c:catAx>
      <c:valAx>
        <c:axId val="126748481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67486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'[TEXNIK~1.XLS]Hesabat (2)'!$D$135:$D$136</c:f>
              <c:strCache>
                <c:ptCount val="2"/>
                <c:pt idx="0">
                  <c:v>18. İqlim dəyişikliyinin məsələn isti dalğaların və ya su çatışmazlığının sağlamlığınıza təsir edə biləcəyinə inanırsınız?</c:v>
                </c:pt>
                <c:pt idx="1">
                  <c:v>Faiz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65-4979-B915-C04697EBDF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65-4979-B915-C04697EBDF2B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'[TEXNIK~1.XLS]Hesabat (2)'!$C$137:$C$138</c:f>
              <c:strCache>
                <c:ptCount val="2"/>
                <c:pt idx="0">
                  <c:v>Bəli</c:v>
                </c:pt>
                <c:pt idx="1">
                  <c:v>Xeyr</c:v>
                </c:pt>
              </c:strCache>
            </c:strRef>
          </c:cat>
          <c:val>
            <c:numRef>
              <c:f>'[TEXNIK~1.XLS]Hesabat (2)'!$D$137:$D$138</c:f>
              <c:numCache>
                <c:formatCode>###0.0</c:formatCode>
                <c:ptCount val="2"/>
                <c:pt idx="0">
                  <c:v>93.555555555555557</c:v>
                </c:pt>
                <c:pt idx="1">
                  <c:v>6.4444444444444446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65-4979-B915-C04697EBDF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6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6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6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6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5827F-C00B-43A0-A505-FD8C1A4BF713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35774-71C9-4F08-A894-E1541A99A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1493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213AC-69D3-4448-B648-1B29609038E0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4ACE8-BA40-45C7-AD88-2D9B0881E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2335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id="{AD9FDDE6-BDD7-45E7-86F1-D47BB19BDF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id="{F6CABBEB-A35D-47E0-AC67-38F0C07123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z-Latn-A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Hörmətli iştirakçılar, hər birinizi salamlayıram.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az-Latn-A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az-Latn-A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 illər Azərbaycanda müşahidə olunan uğurlu inkişaf həyatımızın hər bir sahəsini əhatə edir. Bu inkişaf əhalinin sağlamlığının qorunması kimi vacib bir sahədə - səhiyyədə də özünü göstərir. 2006-cı ildən fəaliyyət göstərən İctimai Səhiyyə və İslahatlar Mərkəzi səhiyyə sistemində aparılan islahatların daha səmərəli olmasına və ümumiyyətlə, ictimai səhiyyənin uğurlu təşkilinə öz töhfəsini verir.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en-US" altLang="az-Latn-AZ" dirty="0"/>
          </a:p>
        </p:txBody>
      </p:sp>
      <p:sp>
        <p:nvSpPr>
          <p:cNvPr id="4100" name="Номер слайда 3">
            <a:extLst>
              <a:ext uri="{FF2B5EF4-FFF2-40B4-BE49-F238E27FC236}">
                <a16:creationId xmlns:a16="http://schemas.microsoft.com/office/drawing/2014/main" id="{9EA2A48C-35CD-4C00-A0E1-9FB4C93559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F6D8BC-9C17-4EE4-A3E6-3AEB415CD601}" type="slidenum">
              <a:rPr lang="ru-RU" altLang="az-Latn-A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ru-RU" altLang="az-Latn-A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450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4ACE8-BA40-45C7-AD88-2D9B0881E17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410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4ACE8-BA40-45C7-AD88-2D9B0881E17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347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4ACE8-BA40-45C7-AD88-2D9B0881E17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186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4ACE8-BA40-45C7-AD88-2D9B0881E17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109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4ACE8-BA40-45C7-AD88-2D9B0881E17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523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4ACE8-BA40-45C7-AD88-2D9B0881E17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96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4ACE8-BA40-45C7-AD88-2D9B0881E17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401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4ACE8-BA40-45C7-AD88-2D9B0881E17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174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4ACE8-BA40-45C7-AD88-2D9B0881E17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118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4ACE8-BA40-45C7-AD88-2D9B0881E17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267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4ACE8-BA40-45C7-AD88-2D9B0881E17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9811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4ACE8-BA40-45C7-AD88-2D9B0881E17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6315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4ACE8-BA40-45C7-AD88-2D9B0881E17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98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4ACE8-BA40-45C7-AD88-2D9B0881E17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039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4ACE8-BA40-45C7-AD88-2D9B0881E17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679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4ACE8-BA40-45C7-AD88-2D9B0881E17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502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4ACE8-BA40-45C7-AD88-2D9B0881E17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04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4ACE8-BA40-45C7-AD88-2D9B0881E17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691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4ACE8-BA40-45C7-AD88-2D9B0881E17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19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4ACE8-BA40-45C7-AD88-2D9B0881E17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424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DD1C-1B93-4009-A054-E659740D510B}" type="datetime1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3C9-3AAD-4FD3-B681-C6EDED95C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493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A4A2-1D9A-46F6-B48B-2E485BADCA76}" type="datetime1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3C9-3AAD-4FD3-B681-C6EDED95C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37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5495-A90A-4C00-B645-E49BC40A55C6}" type="datetime1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3C9-3AAD-4FD3-B681-C6EDED95C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8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3C4E-6182-47B6-8479-25778F5F1854}" type="datetime1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3C9-3AAD-4FD3-B681-C6EDED95C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38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C899-787E-4745-B970-5486213312E2}" type="datetime1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3C9-3AAD-4FD3-B681-C6EDED95C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71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C422-0C6E-4AF9-BBF7-B02579758E74}" type="datetime1">
              <a:rPr lang="ru-RU" smtClean="0"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3C9-3AAD-4FD3-B681-C6EDED95C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92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6F9C-93C2-469D-8AA3-338836348454}" type="datetime1">
              <a:rPr lang="ru-RU" smtClean="0"/>
              <a:t>24.09.2024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3C9-3AAD-4FD3-B681-C6EDED95C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00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B410-3987-4753-A7E2-F757118BF5B8}" type="datetime1">
              <a:rPr lang="ru-RU" smtClean="0"/>
              <a:t>24.09.2024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3C9-3AAD-4FD3-B681-C6EDED95C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25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F32C-9DCB-445C-85EA-7138F1C1EFCC}" type="datetime1">
              <a:rPr lang="ru-RU" smtClean="0"/>
              <a:t>24.09.2024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3C9-3AAD-4FD3-B681-C6EDED95C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98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FE60-C1BE-4832-AB36-F3533A0ED604}" type="datetime1">
              <a:rPr lang="ru-RU" smtClean="0"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3C9-3AAD-4FD3-B681-C6EDED95C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11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F473-F659-40F2-A81C-B4692E8FC6F5}" type="datetime1">
              <a:rPr lang="ru-RU" smtClean="0"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3C9-3AAD-4FD3-B681-C6EDED95C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60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61751-E06C-4C87-8F29-99AED1751519}" type="datetime1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Slide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DB3C9-3AAD-4FD3-B681-C6EDED95C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51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5.xml"/><Relationship Id="rId4" Type="http://schemas.openxmlformats.org/officeDocument/2006/relationships/chart" Target="../charts/chart4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rgular.a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0">
            <a:extLst>
              <a:ext uri="{FF2B5EF4-FFF2-40B4-BE49-F238E27FC236}">
                <a16:creationId xmlns:a16="http://schemas.microsoft.com/office/drawing/2014/main" id="{625465D3-9E4E-4737-8920-B0893136E6C5}"/>
              </a:ext>
            </a:extLst>
          </p:cNvPr>
          <p:cNvGrpSpPr>
            <a:grpSpLocks/>
          </p:cNvGrpSpPr>
          <p:nvPr/>
        </p:nvGrpSpPr>
        <p:grpSpPr bwMode="auto">
          <a:xfrm>
            <a:off x="225287" y="301925"/>
            <a:ext cx="11714922" cy="1689351"/>
            <a:chOff x="0" y="240"/>
            <a:chExt cx="5779" cy="840"/>
          </a:xfrm>
        </p:grpSpPr>
        <p:grpSp>
          <p:nvGrpSpPr>
            <p:cNvPr id="3080" name="Group 27">
              <a:extLst>
                <a:ext uri="{FF2B5EF4-FFF2-40B4-BE49-F238E27FC236}">
                  <a16:creationId xmlns:a16="http://schemas.microsoft.com/office/drawing/2014/main" id="{E7768633-A777-49DA-A6F8-9652117B09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40"/>
              <a:ext cx="5779" cy="840"/>
              <a:chOff x="0" y="912"/>
              <a:chExt cx="5779" cy="840"/>
            </a:xfrm>
          </p:grpSpPr>
          <p:sp>
            <p:nvSpPr>
              <p:cNvPr id="3082" name="Rectangle 13">
                <a:extLst>
                  <a:ext uri="{FF2B5EF4-FFF2-40B4-BE49-F238E27FC236}">
                    <a16:creationId xmlns:a16="http://schemas.microsoft.com/office/drawing/2014/main" id="{CED12861-FC6B-4C37-A184-BFFB99FDB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734"/>
                <a:ext cx="5760" cy="18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az-Latn-AZ" sz="2400"/>
              </a:p>
            </p:txBody>
          </p:sp>
          <p:grpSp>
            <p:nvGrpSpPr>
              <p:cNvPr id="3083" name="Group 26">
                <a:extLst>
                  <a:ext uri="{FF2B5EF4-FFF2-40B4-BE49-F238E27FC236}">
                    <a16:creationId xmlns:a16="http://schemas.microsoft.com/office/drawing/2014/main" id="{4FD61EA7-5908-4B81-8CA4-62EDA65FB0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12"/>
                <a:ext cx="5779" cy="803"/>
                <a:chOff x="0" y="928"/>
                <a:chExt cx="5779" cy="803"/>
              </a:xfrm>
            </p:grpSpPr>
            <p:sp>
              <p:nvSpPr>
                <p:cNvPr id="3084" name="Rectangle 11">
                  <a:extLst>
                    <a:ext uri="{FF2B5EF4-FFF2-40B4-BE49-F238E27FC236}">
                      <a16:creationId xmlns:a16="http://schemas.microsoft.com/office/drawing/2014/main" id="{93B581E0-9754-43C5-861D-BDC88F9CDE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928"/>
                  <a:ext cx="5760" cy="18"/>
                </a:xfrm>
                <a:prstGeom prst="rect">
                  <a:avLst/>
                </a:prstGeom>
                <a:solidFill>
                  <a:srgbClr val="E778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az-Latn-AZ" sz="2400"/>
                </a:p>
              </p:txBody>
            </p:sp>
            <p:grpSp>
              <p:nvGrpSpPr>
                <p:cNvPr id="3085" name="Group 25">
                  <a:extLst>
                    <a:ext uri="{FF2B5EF4-FFF2-40B4-BE49-F238E27FC236}">
                      <a16:creationId xmlns:a16="http://schemas.microsoft.com/office/drawing/2014/main" id="{18A949AB-A03D-4C60-8500-C60346E308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960"/>
                  <a:ext cx="5779" cy="771"/>
                  <a:chOff x="0" y="952"/>
                  <a:chExt cx="5779" cy="771"/>
                </a:xfrm>
              </p:grpSpPr>
              <p:pic>
                <p:nvPicPr>
                  <p:cNvPr id="3086" name="Picture 6" descr="blue rectangle">
                    <a:extLst>
                      <a:ext uri="{FF2B5EF4-FFF2-40B4-BE49-F238E27FC236}">
                        <a16:creationId xmlns:a16="http://schemas.microsoft.com/office/drawing/2014/main" id="{E34473D6-0850-47ED-9685-B8FFC565912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952"/>
                    <a:ext cx="5779" cy="7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087" name="Picture 23" descr="ISIMnew1">
                    <a:extLst>
                      <a:ext uri="{FF2B5EF4-FFF2-40B4-BE49-F238E27FC236}">
                        <a16:creationId xmlns:a16="http://schemas.microsoft.com/office/drawing/2014/main" id="{ECE9D0B3-9181-4C9D-BB25-886E4D82FBF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75" y="952"/>
                    <a:ext cx="1483" cy="7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pic>
          <p:nvPicPr>
            <p:cNvPr id="3081" name="Picture 10" descr="Picture1">
              <a:extLst>
                <a:ext uri="{FF2B5EF4-FFF2-40B4-BE49-F238E27FC236}">
                  <a16:creationId xmlns:a16="http://schemas.microsoft.com/office/drawing/2014/main" id="{95FBD5C8-3E0A-43C2-B2F1-98A29450F5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24"/>
              <a:ext cx="1777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29">
            <a:extLst>
              <a:ext uri="{FF2B5EF4-FFF2-40B4-BE49-F238E27FC236}">
                <a16:creationId xmlns:a16="http://schemas.microsoft.com/office/drawing/2014/main" id="{EB45C1AB-5AFF-438C-9963-BA1985CC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7307" y="6110219"/>
            <a:ext cx="457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az-Latn-AZ" sz="1600" dirty="0" smtClean="0">
                <a:latin typeface="+mn-lt"/>
              </a:rPr>
              <a:t>202</a:t>
            </a:r>
            <a:r>
              <a:rPr lang="az-Latn-AZ" altLang="az-Latn-AZ" sz="1600" dirty="0">
                <a:latin typeface="+mn-lt"/>
              </a:rPr>
              <a:t>4</a:t>
            </a:r>
            <a:endParaRPr lang="ru-RU" altLang="az-Latn-AZ" sz="1600" dirty="0">
              <a:latin typeface="+mn-lt"/>
            </a:endParaRPr>
          </a:p>
        </p:txBody>
      </p:sp>
      <p:sp>
        <p:nvSpPr>
          <p:cNvPr id="3076" name="Freeform 31">
            <a:extLst>
              <a:ext uri="{FF2B5EF4-FFF2-40B4-BE49-F238E27FC236}">
                <a16:creationId xmlns:a16="http://schemas.microsoft.com/office/drawing/2014/main" id="{93371E4C-9CF0-46F1-AF4D-B45A3B01D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005" y="2244930"/>
            <a:ext cx="7050179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  <a:gd name="T9" fmla="*/ 0 w 1000"/>
              <a:gd name="T10" fmla="*/ 0 h 1000"/>
              <a:gd name="T11" fmla="*/ 1000 w 1000"/>
              <a:gd name="T12" fmla="*/ 1000 h 1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>
            <a:solidFill>
              <a:srgbClr val="E778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Line 35">
            <a:extLst>
              <a:ext uri="{FF2B5EF4-FFF2-40B4-BE49-F238E27FC236}">
                <a16:creationId xmlns:a16="http://schemas.microsoft.com/office/drawing/2014/main" id="{67878D5D-98A6-4712-A52B-0D9D9E01F5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61846" y="5343052"/>
            <a:ext cx="4678363" cy="0"/>
          </a:xfrm>
          <a:prstGeom prst="line">
            <a:avLst/>
          </a:prstGeom>
          <a:noFill/>
          <a:ln w="19050">
            <a:solidFill>
              <a:srgbClr val="E77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8" name="Подзаголовок 15">
            <a:extLst>
              <a:ext uri="{FF2B5EF4-FFF2-40B4-BE49-F238E27FC236}">
                <a16:creationId xmlns:a16="http://schemas.microsoft.com/office/drawing/2014/main" id="{F79A0C03-F96B-4E22-9A51-DBF7A8B6B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07" y="2662393"/>
            <a:ext cx="9144000" cy="1611181"/>
          </a:xfrm>
        </p:spPr>
        <p:txBody>
          <a:bodyPr>
            <a:normAutofit/>
          </a:bodyPr>
          <a:lstStyle/>
          <a:p>
            <a:pPr eaLnBrk="1" hangingPunct="1"/>
            <a:endParaRPr lang="ru-RU" altLang="az-Latn-AZ" sz="3200" dirty="0"/>
          </a:p>
          <a:p>
            <a:endParaRPr lang="ru-RU" sz="4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az-Latn-AZ" altLang="az-Latn-AZ" b="1" dirty="0">
              <a:cs typeface="Times New Roman" pitchFamily="18" charset="0"/>
            </a:endParaRPr>
          </a:p>
        </p:txBody>
      </p:sp>
      <p:pic>
        <p:nvPicPr>
          <p:cNvPr id="3079" name="Picture 16" descr="Z:\logo isim_or.png">
            <a:extLst>
              <a:ext uri="{FF2B5EF4-FFF2-40B4-BE49-F238E27FC236}">
                <a16:creationId xmlns:a16="http://schemas.microsoft.com/office/drawing/2014/main" id="{9296CB30-513D-4845-960A-CCF1414E6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446" y="6050770"/>
            <a:ext cx="1612153" cy="62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A0AD39-068E-238F-22FB-5871BB496A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44" y="5341699"/>
            <a:ext cx="2180816" cy="15163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EDC6B1-C65B-7AF0-E6C0-B6AD05F0FE66}"/>
              </a:ext>
            </a:extLst>
          </p:cNvPr>
          <p:cNvSpPr txBox="1"/>
          <p:nvPr/>
        </p:nvSpPr>
        <p:spPr>
          <a:xfrm>
            <a:off x="5037932" y="5669372"/>
            <a:ext cx="338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dirty="0" smtClean="0"/>
              <a:t>Qəhrəman Haqverdiyev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58004" y="2476236"/>
            <a:ext cx="69430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</a:rPr>
              <a:t>İqlim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50000"/>
                  </a:schemeClr>
                </a:solidFill>
              </a:rPr>
              <a:t>dəyişikliyin</a:t>
            </a:r>
            <a:r>
              <a:rPr lang="az-Latn-AZ" sz="4800" b="1" dirty="0" smtClean="0">
                <a:solidFill>
                  <a:schemeClr val="accent1">
                    <a:lumMod val="50000"/>
                  </a:schemeClr>
                </a:solidFill>
              </a:rPr>
              <a:t>in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50000"/>
                  </a:schemeClr>
                </a:solidFill>
              </a:rPr>
              <a:t>reprodu</a:t>
            </a:r>
            <a:r>
              <a:rPr lang="az-Latn-AZ" sz="4800" b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4800" b="1" dirty="0" err="1" smtClean="0">
                <a:solidFill>
                  <a:schemeClr val="accent1">
                    <a:lumMod val="50000"/>
                  </a:schemeClr>
                </a:solidFill>
              </a:rPr>
              <a:t>tiv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</a:rPr>
              <a:t>sağlamlığa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</a:rPr>
              <a:t>təsiri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871" y="5854038"/>
            <a:ext cx="1741436" cy="7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95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5429175"/>
              </p:ext>
            </p:extLst>
          </p:nvPr>
        </p:nvGraphicFramePr>
        <p:xfrm>
          <a:off x="403671" y="1911155"/>
          <a:ext cx="5186637" cy="3471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5819" y="247022"/>
            <a:ext cx="114772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Havanın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dəyişməsi</a:t>
            </a:r>
            <a:r>
              <a:rPr lang="az-Latn-AZ" sz="2800" b="1" dirty="0" smtClean="0">
                <a:solidFill>
                  <a:schemeClr val="accent1">
                    <a:lumMod val="75000"/>
                  </a:schemeClr>
                </a:solidFill>
              </a:rPr>
              <a:t>nin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sizin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və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ya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uşaqlarınızın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xəstələnməsinə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səbəb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olmasından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narahatsınız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?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5921637"/>
              </p:ext>
            </p:extLst>
          </p:nvPr>
        </p:nvGraphicFramePr>
        <p:xfrm>
          <a:off x="6262253" y="2057399"/>
          <a:ext cx="5385955" cy="3730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35162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6243095"/>
              </p:ext>
            </p:extLst>
          </p:nvPr>
        </p:nvGraphicFramePr>
        <p:xfrm>
          <a:off x="677917" y="185770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1738" y="215490"/>
            <a:ext cx="11330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Çirkli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sudan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və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ya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ətraf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mühitin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təsirindən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xəstələnmək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sizi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narahat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edir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CE01278-77FF-6E5E-7056-4664FF60F8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6772223"/>
              </p:ext>
            </p:extLst>
          </p:nvPr>
        </p:nvGraphicFramePr>
        <p:xfrm>
          <a:off x="6096000" y="1463052"/>
          <a:ext cx="5475890" cy="3598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8310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175313"/>
            <a:ext cx="9129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Havanın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istiləşməsi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nəticəsində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ailənizdə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xəstələnən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varmı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?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250497"/>
              </p:ext>
            </p:extLst>
          </p:nvPr>
        </p:nvGraphicFramePr>
        <p:xfrm>
          <a:off x="-110359" y="1332185"/>
          <a:ext cx="5250593" cy="3919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DE15A74-0251-0506-243A-543785EBD2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6153588"/>
              </p:ext>
            </p:extLst>
          </p:nvPr>
        </p:nvGraphicFramePr>
        <p:xfrm>
          <a:off x="5257799" y="858717"/>
          <a:ext cx="5323115" cy="3095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690541B-EC3F-64A8-EFCF-914D6B53A0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434608"/>
              </p:ext>
            </p:extLst>
          </p:nvPr>
        </p:nvGraphicFramePr>
        <p:xfrm>
          <a:off x="5689211" y="40821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9939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0387616"/>
              </p:ext>
            </p:extLst>
          </p:nvPr>
        </p:nvGraphicFramePr>
        <p:xfrm>
          <a:off x="-350521" y="1665513"/>
          <a:ext cx="5712824" cy="3925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23932B5-BFCB-EED8-755A-66B9CF8A11F8}"/>
              </a:ext>
            </a:extLst>
          </p:cNvPr>
          <p:cNvSpPr txBox="1"/>
          <p:nvPr/>
        </p:nvSpPr>
        <p:spPr>
          <a:xfrm>
            <a:off x="344533" y="269855"/>
            <a:ext cx="116732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Siz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reproduktiv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sağlamlığın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nələri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əhatə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etdiyi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məsələn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hamiləyə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qulluq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, menstrual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sağlamlıq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və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kontrasepsiya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vasitələrini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əldə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etmək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imkanları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barəsində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bilgilisiz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?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477BE11-7476-3971-46CE-0994BE755E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274536"/>
              </p:ext>
            </p:extLst>
          </p:nvPr>
        </p:nvGraphicFramePr>
        <p:xfrm>
          <a:off x="5521240" y="11008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108D696-05A6-0F81-2D69-952A80B3A9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062792"/>
              </p:ext>
            </p:extLst>
          </p:nvPr>
        </p:nvGraphicFramePr>
        <p:xfrm>
          <a:off x="5566960" y="3844051"/>
          <a:ext cx="4739634" cy="2929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37776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6841" y="287197"/>
            <a:ext cx="11014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İqlim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dəyişikliyinin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hamiləlik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aybaşı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menstruasiya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) və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ümumi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qadın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sağlamlığı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faktorlarına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mümkün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təsirlərindən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xəbəriniz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var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?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6999112"/>
              </p:ext>
            </p:extLst>
          </p:nvPr>
        </p:nvGraphicFramePr>
        <p:xfrm>
          <a:off x="346840" y="2025868"/>
          <a:ext cx="5212295" cy="4032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8590185"/>
              </p:ext>
            </p:extLst>
          </p:nvPr>
        </p:nvGraphicFramePr>
        <p:xfrm>
          <a:off x="5946448" y="2279591"/>
          <a:ext cx="5274179" cy="3232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76566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1483319"/>
              </p:ext>
            </p:extLst>
          </p:nvPr>
        </p:nvGraphicFramePr>
        <p:xfrm>
          <a:off x="498564" y="1835331"/>
          <a:ext cx="4919469" cy="3112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134E9E9-44A5-142B-CCF8-81BE3DA546BA}"/>
              </a:ext>
            </a:extLst>
          </p:cNvPr>
          <p:cNvSpPr txBox="1"/>
          <p:nvPr/>
        </p:nvSpPr>
        <p:spPr>
          <a:xfrm>
            <a:off x="324937" y="341701"/>
            <a:ext cx="112291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Təhlükəsiz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hamiləlik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və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menstrual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sağlamlıq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kimi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aspektlər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də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daxil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olmaqla</a:t>
            </a:r>
            <a:r>
              <a:rPr lang="az-Latn-AZ" sz="24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reproduktiv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sağlamlıq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sizin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üçün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nə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qədər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vacibdir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?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1C5D493-E0C3-A676-D11D-D60A90B5B8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131058"/>
              </p:ext>
            </p:extLst>
          </p:nvPr>
        </p:nvGraphicFramePr>
        <p:xfrm>
          <a:off x="6096000" y="1570808"/>
          <a:ext cx="5627914" cy="371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70645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7539203"/>
              </p:ext>
            </p:extLst>
          </p:nvPr>
        </p:nvGraphicFramePr>
        <p:xfrm>
          <a:off x="-148047" y="1920240"/>
          <a:ext cx="5255623" cy="374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804BD67-DF34-C1DC-07EE-BB8AD1E05E40}"/>
              </a:ext>
            </a:extLst>
          </p:cNvPr>
          <p:cNvSpPr txBox="1"/>
          <p:nvPr/>
        </p:nvSpPr>
        <p:spPr>
          <a:xfrm>
            <a:off x="266155" y="276386"/>
            <a:ext cx="115622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Ekstremal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isti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və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ya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soyuq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kimi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hava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şəraiti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səbəbindən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menstruasiya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dövründə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və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ya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simptomlarda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dəyişikliklər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müşahidə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etmisi</a:t>
            </a:r>
            <a:r>
              <a:rPr lang="az-Latn-AZ" sz="2400" b="1" dirty="0" smtClean="0">
                <a:solidFill>
                  <a:schemeClr val="accent1">
                    <a:lumMod val="75000"/>
                  </a:schemeClr>
                </a:solidFill>
              </a:rPr>
              <a:t>ni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?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1FE7F11-A3F2-2BB6-645E-C72C653EAA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138685"/>
              </p:ext>
            </p:extLst>
          </p:nvPr>
        </p:nvGraphicFramePr>
        <p:xfrm>
          <a:off x="5593080" y="1371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37F272D-532F-1501-195A-9AB3D9A25C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0450611"/>
              </p:ext>
            </p:extLst>
          </p:nvPr>
        </p:nvGraphicFramePr>
        <p:xfrm>
          <a:off x="5886994" y="400376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10386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038476"/>
              </p:ext>
            </p:extLst>
          </p:nvPr>
        </p:nvGraphicFramePr>
        <p:xfrm>
          <a:off x="-439483" y="1644192"/>
          <a:ext cx="5664626" cy="3496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6605176-8E43-30F7-BEB7-9C79818CA07C}"/>
              </a:ext>
            </a:extLst>
          </p:cNvPr>
          <p:cNvSpPr txBox="1"/>
          <p:nvPr/>
        </p:nvSpPr>
        <p:spPr>
          <a:xfrm>
            <a:off x="347526" y="243729"/>
            <a:ext cx="114969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Siz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nə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vaxtsa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çox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isti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hava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səbəbindən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hamiləlik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zamanı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susuzlaşma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və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ya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digər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narahatlıqlarla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qarşılaşmısınız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və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ya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eşitmisiniz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?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79AC1CB-7C55-1E08-36AC-3F074A7E31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618204"/>
              </p:ext>
            </p:extLst>
          </p:nvPr>
        </p:nvGraphicFramePr>
        <p:xfrm>
          <a:off x="5122817" y="2020612"/>
          <a:ext cx="5771605" cy="3583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13473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8724550"/>
              </p:ext>
            </p:extLst>
          </p:nvPr>
        </p:nvGraphicFramePr>
        <p:xfrm>
          <a:off x="-1" y="1865922"/>
          <a:ext cx="5270863" cy="3940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7BE6986-651E-ACC6-79E4-722D5E18F9AD}"/>
              </a:ext>
            </a:extLst>
          </p:cNvPr>
          <p:cNvSpPr txBox="1"/>
          <p:nvPr/>
        </p:nvSpPr>
        <p:spPr>
          <a:xfrm>
            <a:off x="331470" y="282918"/>
            <a:ext cx="116210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Sizcə</a:t>
            </a:r>
            <a:r>
              <a:rPr lang="az-Latn-AZ" sz="24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iqlim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dəyişikliyi</a:t>
            </a:r>
            <a:r>
              <a:rPr lang="az-Latn-AZ" sz="2400" b="1" dirty="0" smtClean="0">
                <a:solidFill>
                  <a:schemeClr val="accent1">
                    <a:lumMod val="75000"/>
                  </a:schemeClr>
                </a:solidFill>
              </a:rPr>
              <a:t> i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lə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bağlı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su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təminatı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və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sanitariya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problemləri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qadınların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menstrual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gigiyena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və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hamiləlik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zamanı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qulluq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kimi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faktorlarına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təsir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edir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?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4E596D3-27AE-B765-6912-5151D4D16F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926523"/>
              </p:ext>
            </p:extLst>
          </p:nvPr>
        </p:nvGraphicFramePr>
        <p:xfrm>
          <a:off x="6004560" y="124097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407CB1D-3140-1556-12F0-902EFCA195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739001"/>
              </p:ext>
            </p:extLst>
          </p:nvPr>
        </p:nvGraphicFramePr>
        <p:xfrm>
          <a:off x="6004560" y="398417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85473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8276771"/>
              </p:ext>
            </p:extLst>
          </p:nvPr>
        </p:nvGraphicFramePr>
        <p:xfrm>
          <a:off x="-494212" y="1724296"/>
          <a:ext cx="6342017" cy="3899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A79C8A2-F63D-C02C-3A75-B606AEFC49A3}"/>
              </a:ext>
            </a:extLst>
          </p:cNvPr>
          <p:cNvSpPr txBox="1"/>
          <p:nvPr/>
        </p:nvSpPr>
        <p:spPr>
          <a:xfrm>
            <a:off x="298811" y="212412"/>
            <a:ext cx="115949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Hamiləliyə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qulluq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, menstrual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sağlamlıq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və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kontrasepsiya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ilə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bağlı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xidmətlərə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asanlıqla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çıxışınız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varmı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?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C56AC23-1FA7-A1BD-199E-57B8378825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304713"/>
              </p:ext>
            </p:extLst>
          </p:nvPr>
        </p:nvGraphicFramePr>
        <p:xfrm>
          <a:off x="5636623" y="1946366"/>
          <a:ext cx="5649686" cy="3729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69863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864" y="114300"/>
            <a:ext cx="11804072" cy="124690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82C5B3-7A64-370F-3F05-972F9ECB2644}"/>
              </a:ext>
            </a:extLst>
          </p:cNvPr>
          <p:cNvSpPr txBox="1"/>
          <p:nvPr/>
        </p:nvSpPr>
        <p:spPr>
          <a:xfrm>
            <a:off x="552626" y="1632246"/>
            <a:ext cx="10522725" cy="475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Vaxtından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əvvəl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doğuş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riskinin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artması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Araşdırmalar</a:t>
            </a:r>
            <a:r>
              <a:rPr lang="en-US" dirty="0" smtClean="0"/>
              <a:t> </a:t>
            </a:r>
            <a:r>
              <a:rPr lang="en-US" dirty="0" err="1"/>
              <a:t>göstərir</a:t>
            </a:r>
            <a:r>
              <a:rPr lang="en-US" dirty="0"/>
              <a:t> ki, </a:t>
            </a:r>
            <a:r>
              <a:rPr lang="en-US" dirty="0" err="1"/>
              <a:t>həddindən</a:t>
            </a:r>
            <a:r>
              <a:rPr lang="en-US" dirty="0"/>
              <a:t> </a:t>
            </a:r>
            <a:r>
              <a:rPr lang="en-US" dirty="0" err="1"/>
              <a:t>artıq</a:t>
            </a:r>
            <a:r>
              <a:rPr lang="en-US" dirty="0"/>
              <a:t> </a:t>
            </a:r>
            <a:r>
              <a:rPr lang="en-US" dirty="0" err="1"/>
              <a:t>istilərin</a:t>
            </a:r>
            <a:r>
              <a:rPr lang="en-US" dirty="0"/>
              <a:t> </a:t>
            </a:r>
            <a:r>
              <a:rPr lang="en-US" dirty="0" err="1"/>
              <a:t>təsiri</a:t>
            </a:r>
            <a:r>
              <a:rPr lang="en-US" dirty="0"/>
              <a:t> </a:t>
            </a:r>
            <a:r>
              <a:rPr lang="en-US" dirty="0" err="1"/>
              <a:t>vaxtından</a:t>
            </a:r>
            <a:r>
              <a:rPr lang="en-US" dirty="0"/>
              <a:t> </a:t>
            </a:r>
            <a:r>
              <a:rPr lang="en-US" dirty="0" err="1"/>
              <a:t>əvvəl</a:t>
            </a:r>
            <a:r>
              <a:rPr lang="en-US" dirty="0"/>
              <a:t> </a:t>
            </a:r>
            <a:r>
              <a:rPr lang="en-US" dirty="0" err="1"/>
              <a:t>doğuş</a:t>
            </a:r>
            <a:r>
              <a:rPr lang="en-US" dirty="0"/>
              <a:t> </a:t>
            </a:r>
            <a:r>
              <a:rPr lang="en-US" dirty="0" err="1"/>
              <a:t>riskinin</a:t>
            </a:r>
            <a:r>
              <a:rPr lang="en-US" dirty="0"/>
              <a:t> </a:t>
            </a:r>
            <a:r>
              <a:rPr lang="en-US" dirty="0" err="1"/>
              <a:t>artması</a:t>
            </a:r>
            <a:r>
              <a:rPr lang="en-US" dirty="0"/>
              <a:t> </a:t>
            </a:r>
            <a:r>
              <a:rPr lang="en-US" dirty="0" err="1"/>
              <a:t>ilə</a:t>
            </a:r>
            <a:r>
              <a:rPr lang="en-US" dirty="0"/>
              <a:t> </a:t>
            </a:r>
            <a:r>
              <a:rPr lang="en-US" dirty="0" err="1" smtClean="0"/>
              <a:t>əlaqə</a:t>
            </a:r>
            <a:r>
              <a:rPr lang="az-Latn-AZ" dirty="0" smtClean="0"/>
              <a:t>lidir</a:t>
            </a:r>
            <a:r>
              <a:rPr lang="en-US" dirty="0" smtClean="0"/>
              <a:t>. </a:t>
            </a:r>
            <a:endParaRPr lang="az-Latn-AZ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ABŞ-da </a:t>
            </a:r>
            <a:r>
              <a:rPr lang="en-US" dirty="0" err="1"/>
              <a:t>aparılan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araşdırmaya</a:t>
            </a:r>
            <a:r>
              <a:rPr lang="en-US" dirty="0"/>
              <a:t> </a:t>
            </a:r>
            <a:r>
              <a:rPr lang="en-US" dirty="0" err="1"/>
              <a:t>görə</a:t>
            </a:r>
            <a:r>
              <a:rPr lang="en-US" dirty="0"/>
              <a:t>, </a:t>
            </a:r>
            <a:r>
              <a:rPr lang="en-US" dirty="0" err="1"/>
              <a:t>hər</a:t>
            </a:r>
            <a:r>
              <a:rPr lang="en-US" dirty="0"/>
              <a:t> 1°C </a:t>
            </a:r>
            <a:r>
              <a:rPr lang="en-US" dirty="0" err="1"/>
              <a:t>temperatur</a:t>
            </a:r>
            <a:r>
              <a:rPr lang="en-US" dirty="0"/>
              <a:t> </a:t>
            </a:r>
            <a:r>
              <a:rPr lang="en-US" dirty="0" err="1"/>
              <a:t>artımı</a:t>
            </a:r>
            <a:r>
              <a:rPr lang="en-US" dirty="0"/>
              <a:t> </a:t>
            </a:r>
            <a:r>
              <a:rPr lang="en-US" dirty="0" err="1"/>
              <a:t>vaxtından</a:t>
            </a:r>
            <a:r>
              <a:rPr lang="en-US" dirty="0"/>
              <a:t> </a:t>
            </a:r>
            <a:r>
              <a:rPr lang="en-US" dirty="0" err="1"/>
              <a:t>əvvəl</a:t>
            </a:r>
            <a:r>
              <a:rPr lang="en-US" dirty="0"/>
              <a:t> </a:t>
            </a:r>
            <a:r>
              <a:rPr lang="en-US" dirty="0" err="1"/>
              <a:t>doğuşların</a:t>
            </a:r>
            <a:r>
              <a:rPr lang="en-US" dirty="0"/>
              <a:t> </a:t>
            </a:r>
            <a:r>
              <a:rPr lang="en-US" dirty="0" err="1"/>
              <a:t>sayının</a:t>
            </a:r>
            <a:r>
              <a:rPr lang="en-US" dirty="0"/>
              <a:t> 6% </a:t>
            </a:r>
            <a:r>
              <a:rPr lang="en-US" dirty="0" err="1"/>
              <a:t>artmasına</a:t>
            </a:r>
            <a:r>
              <a:rPr lang="en-US" dirty="0"/>
              <a:t> </a:t>
            </a:r>
            <a:r>
              <a:rPr lang="en-US" dirty="0" err="1"/>
              <a:t>səbəb</a:t>
            </a:r>
            <a:r>
              <a:rPr lang="en-US" dirty="0"/>
              <a:t> </a:t>
            </a:r>
            <a:r>
              <a:rPr lang="en-US" dirty="0" err="1"/>
              <a:t>olur</a:t>
            </a:r>
            <a:r>
              <a:rPr lang="en-US" dirty="0"/>
              <a:t>. Bu, </a:t>
            </a:r>
            <a:r>
              <a:rPr lang="en-US" dirty="0" err="1"/>
              <a:t>xüsusilə</a:t>
            </a:r>
            <a:r>
              <a:rPr lang="en-US" dirty="0"/>
              <a:t> </a:t>
            </a:r>
            <a:r>
              <a:rPr lang="en-US" dirty="0" err="1"/>
              <a:t>tropik</a:t>
            </a:r>
            <a:r>
              <a:rPr lang="en-US" dirty="0"/>
              <a:t> və </a:t>
            </a:r>
            <a:r>
              <a:rPr lang="en-US" dirty="0" err="1"/>
              <a:t>subtropik</a:t>
            </a:r>
            <a:r>
              <a:rPr lang="en-US" dirty="0"/>
              <a:t> </a:t>
            </a:r>
            <a:r>
              <a:rPr lang="en-US" dirty="0" err="1"/>
              <a:t>zonalarda</a:t>
            </a:r>
            <a:r>
              <a:rPr lang="en-US" dirty="0"/>
              <a:t> </a:t>
            </a:r>
            <a:r>
              <a:rPr lang="en-US" dirty="0" err="1"/>
              <a:t>təhlükəlidir</a:t>
            </a:r>
            <a:r>
              <a:rPr lang="en-US" dirty="0"/>
              <a:t>, </a:t>
            </a:r>
            <a:r>
              <a:rPr lang="en-US" dirty="0" err="1"/>
              <a:t>çünki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zonalarda</a:t>
            </a:r>
            <a:r>
              <a:rPr lang="en-US" dirty="0"/>
              <a:t> </a:t>
            </a:r>
            <a:r>
              <a:rPr lang="en-US" dirty="0" err="1"/>
              <a:t>temperatur</a:t>
            </a:r>
            <a:r>
              <a:rPr lang="en-US" dirty="0"/>
              <a:t> </a:t>
            </a:r>
            <a:r>
              <a:rPr lang="en-US" dirty="0" err="1"/>
              <a:t>ekstremləri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tez-tez</a:t>
            </a:r>
            <a:r>
              <a:rPr lang="en-US" dirty="0"/>
              <a:t> </a:t>
            </a:r>
            <a:r>
              <a:rPr lang="en-US" dirty="0" err="1"/>
              <a:t>baş</a:t>
            </a:r>
            <a:r>
              <a:rPr lang="en-US" dirty="0"/>
              <a:t> </a:t>
            </a:r>
            <a:r>
              <a:rPr lang="en-US" dirty="0" err="1"/>
              <a:t>verir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Kişilərdə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z-Latn-AZ" sz="2000" b="1" dirty="0" smtClean="0">
                <a:solidFill>
                  <a:schemeClr val="accent1">
                    <a:lumMod val="75000"/>
                  </a:schemeClr>
                </a:solidFill>
              </a:rPr>
              <a:t>nəsilvermə qabiliyyətinin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azalması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Yüksək</a:t>
            </a:r>
            <a:r>
              <a:rPr lang="en-US" dirty="0" smtClean="0"/>
              <a:t> </a:t>
            </a:r>
            <a:r>
              <a:rPr lang="en-US" dirty="0" err="1"/>
              <a:t>temperatur</a:t>
            </a:r>
            <a:r>
              <a:rPr lang="en-US" dirty="0"/>
              <a:t> </a:t>
            </a:r>
            <a:r>
              <a:rPr lang="en-US" dirty="0" err="1"/>
              <a:t>kişilərin</a:t>
            </a:r>
            <a:r>
              <a:rPr lang="en-US" dirty="0"/>
              <a:t> </a:t>
            </a:r>
            <a:r>
              <a:rPr lang="en-US" dirty="0" err="1"/>
              <a:t>məhsuldarlığına</a:t>
            </a:r>
            <a:r>
              <a:rPr lang="en-US" dirty="0"/>
              <a:t> </a:t>
            </a:r>
            <a:r>
              <a:rPr lang="en-US" dirty="0" err="1"/>
              <a:t>mənfi</a:t>
            </a:r>
            <a:r>
              <a:rPr lang="en-US" dirty="0"/>
              <a:t> </a:t>
            </a:r>
            <a:r>
              <a:rPr lang="en-US" dirty="0" err="1"/>
              <a:t>təsir</a:t>
            </a:r>
            <a:r>
              <a:rPr lang="en-US" dirty="0"/>
              <a:t> </a:t>
            </a:r>
            <a:r>
              <a:rPr lang="en-US" dirty="0" err="1"/>
              <a:t>göstərə</a:t>
            </a:r>
            <a:r>
              <a:rPr lang="en-US" dirty="0"/>
              <a:t> </a:t>
            </a:r>
            <a:r>
              <a:rPr lang="en-US" dirty="0" err="1"/>
              <a:t>bilər</a:t>
            </a:r>
            <a:r>
              <a:rPr lang="en-US" dirty="0"/>
              <a:t>, </a:t>
            </a:r>
            <a:r>
              <a:rPr lang="en-US" dirty="0" err="1"/>
              <a:t>spermanın</a:t>
            </a:r>
            <a:r>
              <a:rPr lang="en-US" dirty="0"/>
              <a:t> </a:t>
            </a:r>
            <a:r>
              <a:rPr lang="en-US" dirty="0" err="1"/>
              <a:t>keyfiyyətini</a:t>
            </a:r>
            <a:r>
              <a:rPr lang="en-US" dirty="0"/>
              <a:t> </a:t>
            </a:r>
            <a:r>
              <a:rPr lang="en-US" dirty="0" err="1"/>
              <a:t>azaldır</a:t>
            </a:r>
            <a:r>
              <a:rPr lang="en-US" dirty="0"/>
              <a:t>. </a:t>
            </a:r>
            <a:r>
              <a:rPr lang="en-US" dirty="0" err="1"/>
              <a:t>Araşdırmalar</a:t>
            </a:r>
            <a:r>
              <a:rPr lang="en-US" dirty="0"/>
              <a:t> </a:t>
            </a:r>
            <a:r>
              <a:rPr lang="en-US" dirty="0" err="1"/>
              <a:t>göstərir</a:t>
            </a:r>
            <a:r>
              <a:rPr lang="en-US" dirty="0"/>
              <a:t> ki, </a:t>
            </a:r>
            <a:r>
              <a:rPr lang="en-US" dirty="0" err="1"/>
              <a:t>yüksək</a:t>
            </a:r>
            <a:r>
              <a:rPr lang="en-US" dirty="0"/>
              <a:t> </a:t>
            </a:r>
            <a:r>
              <a:rPr lang="en-US" dirty="0" err="1"/>
              <a:t>temperaturun</a:t>
            </a:r>
            <a:r>
              <a:rPr lang="en-US" dirty="0"/>
              <a:t> </a:t>
            </a:r>
            <a:r>
              <a:rPr lang="en-US" dirty="0" err="1"/>
              <a:t>təsirinə</a:t>
            </a:r>
            <a:r>
              <a:rPr lang="en-US" dirty="0"/>
              <a:t> </a:t>
            </a:r>
            <a:r>
              <a:rPr lang="en-US" dirty="0" err="1"/>
              <a:t>məruz</a:t>
            </a:r>
            <a:r>
              <a:rPr lang="en-US" dirty="0"/>
              <a:t> </a:t>
            </a:r>
            <a:r>
              <a:rPr lang="en-US" dirty="0" err="1"/>
              <a:t>qalan</a:t>
            </a:r>
            <a:r>
              <a:rPr lang="en-US" dirty="0"/>
              <a:t> </a:t>
            </a:r>
            <a:r>
              <a:rPr lang="en-US" dirty="0" err="1"/>
              <a:t>kişilərdə</a:t>
            </a:r>
            <a:r>
              <a:rPr lang="en-US" dirty="0"/>
              <a:t> </a:t>
            </a:r>
            <a:r>
              <a:rPr lang="en-US" dirty="0" err="1"/>
              <a:t>spermatozoidlərin</a:t>
            </a:r>
            <a:r>
              <a:rPr lang="en-US" dirty="0"/>
              <a:t> </a:t>
            </a:r>
            <a:r>
              <a:rPr lang="en-US" dirty="0" err="1"/>
              <a:t>hərəkətliliyi</a:t>
            </a:r>
            <a:r>
              <a:rPr lang="en-US" dirty="0"/>
              <a:t> </a:t>
            </a:r>
            <a:r>
              <a:rPr lang="en-US" dirty="0" err="1"/>
              <a:t>azalır</a:t>
            </a:r>
            <a:r>
              <a:rPr lang="en-US" dirty="0"/>
              <a:t>. </a:t>
            </a:r>
            <a:r>
              <a:rPr lang="en-US" dirty="0" err="1"/>
              <a:t>Məsələn</a:t>
            </a:r>
            <a:r>
              <a:rPr lang="en-US" dirty="0"/>
              <a:t>, </a:t>
            </a:r>
            <a:r>
              <a:rPr lang="en-US" dirty="0" err="1"/>
              <a:t>Avropada</a:t>
            </a:r>
            <a:r>
              <a:rPr lang="en-US" dirty="0"/>
              <a:t> </a:t>
            </a:r>
            <a:r>
              <a:rPr lang="en-US" dirty="0" err="1"/>
              <a:t>aparılan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araşdırma</a:t>
            </a:r>
            <a:r>
              <a:rPr lang="en-US" dirty="0"/>
              <a:t> </a:t>
            </a:r>
            <a:r>
              <a:rPr lang="en-US" dirty="0" err="1"/>
              <a:t>göstərib</a:t>
            </a:r>
            <a:r>
              <a:rPr lang="en-US" dirty="0"/>
              <a:t> ki, </a:t>
            </a:r>
            <a:r>
              <a:rPr lang="en-US" dirty="0" err="1"/>
              <a:t>istilik</a:t>
            </a:r>
            <a:r>
              <a:rPr lang="en-US" dirty="0"/>
              <a:t>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stansiyalarında</a:t>
            </a:r>
            <a:r>
              <a:rPr lang="en-US" dirty="0"/>
              <a:t> </a:t>
            </a:r>
            <a:r>
              <a:rPr lang="en-US" dirty="0" err="1"/>
              <a:t>işləyən</a:t>
            </a:r>
            <a:r>
              <a:rPr lang="en-US" dirty="0"/>
              <a:t> </a:t>
            </a:r>
            <a:r>
              <a:rPr lang="en-US" dirty="0" err="1"/>
              <a:t>kişilərdə</a:t>
            </a:r>
            <a:r>
              <a:rPr lang="en-US" dirty="0"/>
              <a:t> </a:t>
            </a:r>
            <a:r>
              <a:rPr lang="en-US" dirty="0" err="1"/>
              <a:t>spermanın</a:t>
            </a:r>
            <a:r>
              <a:rPr lang="en-US" dirty="0"/>
              <a:t> </a:t>
            </a:r>
            <a:r>
              <a:rPr lang="en-US" dirty="0" err="1"/>
              <a:t>keyfiyyəti</a:t>
            </a:r>
            <a:r>
              <a:rPr lang="en-US" dirty="0"/>
              <a:t> </a:t>
            </a:r>
            <a:r>
              <a:rPr lang="en-US" dirty="0" err="1"/>
              <a:t>ümumi</a:t>
            </a:r>
            <a:r>
              <a:rPr lang="en-US" dirty="0"/>
              <a:t> </a:t>
            </a:r>
            <a:r>
              <a:rPr lang="en-US" dirty="0" err="1"/>
              <a:t>əhali</a:t>
            </a:r>
            <a:r>
              <a:rPr lang="en-US" dirty="0"/>
              <a:t> </a:t>
            </a:r>
            <a:r>
              <a:rPr lang="en-US" dirty="0" err="1"/>
              <a:t>ilə</a:t>
            </a:r>
            <a:r>
              <a:rPr lang="en-US" dirty="0"/>
              <a:t> </a:t>
            </a:r>
            <a:r>
              <a:rPr lang="en-US" dirty="0" err="1"/>
              <a:t>müqayisədə</a:t>
            </a:r>
            <a:r>
              <a:rPr lang="en-US" dirty="0"/>
              <a:t> 20% </a:t>
            </a:r>
            <a:r>
              <a:rPr lang="en-US" dirty="0" err="1"/>
              <a:t>aşağı</a:t>
            </a:r>
            <a:r>
              <a:rPr lang="en-US" dirty="0"/>
              <a:t> </a:t>
            </a:r>
            <a:r>
              <a:rPr lang="en-US" dirty="0" err="1"/>
              <a:t>olmuşdur</a:t>
            </a:r>
            <a:r>
              <a:rPr lang="en-US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2560" y="207200"/>
            <a:ext cx="114695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İqlim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dəyişikliyinin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reproduktiv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sağlamlığa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təsiri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yeni</a:t>
            </a:r>
            <a:r>
              <a:rPr lang="en-US" sz="2000" b="1" dirty="0">
                <a:solidFill>
                  <a:schemeClr val="bg1"/>
                </a:solidFill>
              </a:rPr>
              <a:t> və </a:t>
            </a:r>
            <a:r>
              <a:rPr lang="en-US" sz="2000" b="1" dirty="0" err="1">
                <a:solidFill>
                  <a:schemeClr val="bg1"/>
                </a:solidFill>
              </a:rPr>
              <a:t>inkişaf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edən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bir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tədqiqat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sahəsidir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err="1" smtClean="0">
                <a:solidFill>
                  <a:schemeClr val="bg1"/>
                </a:solidFill>
              </a:rPr>
              <a:t>Hazırda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artıq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iqlim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dəyişikliyinin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reproduktiv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sistemə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təsirini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göstərən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bəzi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statistik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məlumatlar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mövcuddur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err="1" smtClean="0">
                <a:solidFill>
                  <a:schemeClr val="bg1"/>
                </a:solidFill>
              </a:rPr>
              <a:t>Aşağıda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bir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neçə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əsas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aspekt</a:t>
            </a:r>
            <a:r>
              <a:rPr lang="en-US" sz="2000" b="1" dirty="0">
                <a:solidFill>
                  <a:schemeClr val="bg1"/>
                </a:solidFill>
              </a:rPr>
              <a:t> və </a:t>
            </a:r>
            <a:r>
              <a:rPr lang="en-US" sz="2000" b="1" dirty="0" err="1">
                <a:solidFill>
                  <a:schemeClr val="bg1"/>
                </a:solidFill>
              </a:rPr>
              <a:t>rəqəmlər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təqdim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olunur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9316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64913"/>
              </p:ext>
            </p:extLst>
          </p:nvPr>
        </p:nvGraphicFramePr>
        <p:xfrm>
          <a:off x="-219891" y="1874519"/>
          <a:ext cx="5646470" cy="3876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6499335-79F7-1077-51BA-E88386B9D17A}"/>
              </a:ext>
            </a:extLst>
          </p:cNvPr>
          <p:cNvSpPr txBox="1"/>
          <p:nvPr/>
        </p:nvSpPr>
        <p:spPr>
          <a:xfrm>
            <a:off x="357596" y="328638"/>
            <a:ext cx="114381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z-Latn-AZ" sz="2400" b="1" dirty="0" smtClean="0">
                <a:solidFill>
                  <a:schemeClr val="accent1">
                    <a:lumMod val="75000"/>
                  </a:schemeClr>
                </a:solidFill>
              </a:rPr>
              <a:t>Yaşadığınız b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ölgədə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baş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verən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təbii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fəlakətlər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reproduktiv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sağlamlıq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xidmətlərinə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məsələn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klinikalara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və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ya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xəstəxanalara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çıxış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imkanlarınıza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təsir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edibmi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?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EBF535-B156-B951-4704-5E74C2C917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3206633"/>
              </p:ext>
            </p:extLst>
          </p:nvPr>
        </p:nvGraphicFramePr>
        <p:xfrm>
          <a:off x="5691051" y="2243544"/>
          <a:ext cx="5401389" cy="3311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99876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3906113"/>
              </p:ext>
            </p:extLst>
          </p:nvPr>
        </p:nvGraphicFramePr>
        <p:xfrm>
          <a:off x="452485" y="1758985"/>
          <a:ext cx="5093614" cy="3183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15311" y="217217"/>
            <a:ext cx="115613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Aybaşı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menstruasiya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üçün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lazım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olan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gigiyenik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vasitələri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əldə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etməkdə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çətinlik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çəkirsi</a:t>
            </a:r>
            <a:r>
              <a:rPr lang="az-Latn-AZ" sz="2800" b="1" dirty="0" smtClean="0">
                <a:solidFill>
                  <a:schemeClr val="accent1">
                    <a:lumMod val="75000"/>
                  </a:schemeClr>
                </a:solidFill>
              </a:rPr>
              <a:t>ni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?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7734F9A-D654-C23A-9AE6-94B6555047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4727305"/>
              </p:ext>
            </p:extLst>
          </p:nvPr>
        </p:nvGraphicFramePr>
        <p:xfrm>
          <a:off x="6199601" y="1554480"/>
          <a:ext cx="5377544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11100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0188566"/>
              </p:ext>
            </p:extLst>
          </p:nvPr>
        </p:nvGraphicFramePr>
        <p:xfrm>
          <a:off x="-61563" y="1874145"/>
          <a:ext cx="5397739" cy="389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2ACE8EE-01B4-E917-A9E6-6198D5BE309C}"/>
              </a:ext>
            </a:extLst>
          </p:cNvPr>
          <p:cNvSpPr txBox="1"/>
          <p:nvPr/>
        </p:nvSpPr>
        <p:spPr>
          <a:xfrm>
            <a:off x="344531" y="276386"/>
            <a:ext cx="114120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İqlim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dəyişikliyinin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məsələn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həddindən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artıq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istilərin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və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ya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daşqınların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sizin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reproduktiv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sağlamlığınıza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olan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təsirlərinin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qarşısının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alınmasına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hazır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olduğunuzu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hiss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edirsiniz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?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5214DA3-2D68-6B93-5754-2AC6161B96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0168691"/>
              </p:ext>
            </p:extLst>
          </p:nvPr>
        </p:nvGraphicFramePr>
        <p:xfrm>
          <a:off x="6435023" y="2279652"/>
          <a:ext cx="4905245" cy="3189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25297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9286603"/>
              </p:ext>
            </p:extLst>
          </p:nvPr>
        </p:nvGraphicFramePr>
        <p:xfrm>
          <a:off x="-154577" y="1698170"/>
          <a:ext cx="5399314" cy="3905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2AD3042-9069-D910-F2ED-DB19ACCCC400}"/>
              </a:ext>
            </a:extLst>
          </p:cNvPr>
          <p:cNvSpPr txBox="1"/>
          <p:nvPr/>
        </p:nvSpPr>
        <p:spPr>
          <a:xfrm>
            <a:off x="488223" y="323446"/>
            <a:ext cx="110397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Həddindən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artıq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ekstr</a:t>
            </a:r>
            <a:r>
              <a:rPr lang="az-Latn-AZ" sz="2400" b="1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mal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istilər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uşaq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sahibi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olmaq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qərarınıza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və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ya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niyyətinizə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təsir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edirmi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?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A2C8C3F-4672-3246-7824-6A358A88E9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3259032"/>
              </p:ext>
            </p:extLst>
          </p:nvPr>
        </p:nvGraphicFramePr>
        <p:xfrm>
          <a:off x="6008096" y="1031964"/>
          <a:ext cx="4667795" cy="2619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57D49C9-3908-6207-81FE-240A596BCE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097814"/>
              </p:ext>
            </p:extLst>
          </p:nvPr>
        </p:nvGraphicFramePr>
        <p:xfrm>
          <a:off x="6103891" y="40298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3205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454654"/>
              </p:ext>
            </p:extLst>
          </p:nvPr>
        </p:nvGraphicFramePr>
        <p:xfrm>
          <a:off x="1256735" y="1514695"/>
          <a:ext cx="7705278" cy="4487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2499" y="269906"/>
            <a:ext cx="7628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Nələr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haqqında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daha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məlumatlı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olmaq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istərdiniz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?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69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0532502"/>
              </p:ext>
            </p:extLst>
          </p:nvPr>
        </p:nvGraphicFramePr>
        <p:xfrm>
          <a:off x="2596202" y="1750341"/>
          <a:ext cx="5624852" cy="3642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1737" y="247022"/>
            <a:ext cx="11666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İqlim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dəyişikliyi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və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sağlamlıq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haqqında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məlumatlarınızı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ən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çox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haradan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əldə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edirsiniz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?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5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964" y="-216766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Kiminsə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bu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məsələləri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müzakirə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etməsini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istərdiniz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?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056039"/>
              </p:ext>
            </p:extLst>
          </p:nvPr>
        </p:nvGraphicFramePr>
        <p:xfrm>
          <a:off x="1797239" y="1123732"/>
          <a:ext cx="7309049" cy="4539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3C9-3AAD-4FD3-B681-C6EDED95CDF7}" type="slidenum">
              <a:rPr lang="ru-RU" smtClean="0"/>
              <a:t>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198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CC1F688-094F-38A9-ACA0-6390397F3EAE}"/>
              </a:ext>
            </a:extLst>
          </p:cNvPr>
          <p:cNvSpPr txBox="1"/>
          <p:nvPr/>
        </p:nvSpPr>
        <p:spPr>
          <a:xfrm>
            <a:off x="999858" y="1041419"/>
            <a:ext cx="1108194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İqlim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dəyişikliyinin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reproduktiv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sağlamlığa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təsirini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azaltmaq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üçün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səhiyyə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orqanları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yeni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şəraitə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uyğunlaşma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və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profilaktika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məqsədilə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kompleks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tədbirlər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görməlidirlər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  <a:p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/>
              <a:t>neçə</a:t>
            </a:r>
            <a:r>
              <a:rPr lang="en-US" dirty="0"/>
              <a:t> </a:t>
            </a:r>
            <a:r>
              <a:rPr lang="en-US" dirty="0" err="1"/>
              <a:t>əsas</a:t>
            </a:r>
            <a:r>
              <a:rPr lang="en-US" dirty="0"/>
              <a:t> </a:t>
            </a:r>
            <a:r>
              <a:rPr lang="en-US" dirty="0" err="1"/>
              <a:t>fəaliyyət</a:t>
            </a:r>
            <a:r>
              <a:rPr lang="en-US" dirty="0"/>
              <a:t> </a:t>
            </a:r>
            <a:r>
              <a:rPr lang="en-US" dirty="0" err="1"/>
              <a:t>istiqaməti</a:t>
            </a:r>
            <a:r>
              <a:rPr lang="en-US" dirty="0"/>
              <a:t>:</a:t>
            </a:r>
          </a:p>
          <a:p>
            <a:endParaRPr lang="en-US" b="1" dirty="0" smtClean="0"/>
          </a:p>
          <a:p>
            <a:pPr marL="342900" indent="-342900">
              <a:buAutoNum type="arabicPeriod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Monitorinq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və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tədqiqatlar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/>
              <a:t>Epidemioloji</a:t>
            </a:r>
            <a:r>
              <a:rPr lang="en-US" b="1" dirty="0"/>
              <a:t> </a:t>
            </a:r>
            <a:r>
              <a:rPr lang="en-US" b="1" dirty="0" err="1"/>
              <a:t>monitorinqin</a:t>
            </a:r>
            <a:r>
              <a:rPr lang="en-US" b="1" dirty="0"/>
              <a:t> </a:t>
            </a:r>
            <a:r>
              <a:rPr lang="en-US" b="1" dirty="0" err="1"/>
              <a:t>gücləndirilməsi</a:t>
            </a:r>
            <a:r>
              <a:rPr lang="en-US" dirty="0"/>
              <a:t>: </a:t>
            </a:r>
            <a:r>
              <a:rPr lang="en-US" dirty="0" err="1"/>
              <a:t>İqlim</a:t>
            </a:r>
            <a:r>
              <a:rPr lang="en-US" dirty="0"/>
              <a:t> </a:t>
            </a:r>
            <a:r>
              <a:rPr lang="en-US" dirty="0" err="1"/>
              <a:t>dəyişikliyinin</a:t>
            </a:r>
            <a:r>
              <a:rPr lang="en-US" dirty="0"/>
              <a:t> </a:t>
            </a:r>
            <a:r>
              <a:rPr lang="en-US" dirty="0" err="1"/>
              <a:t>reproduktiv</a:t>
            </a:r>
            <a:r>
              <a:rPr lang="en-US" dirty="0"/>
              <a:t> </a:t>
            </a:r>
            <a:r>
              <a:rPr lang="en-US" dirty="0" err="1"/>
              <a:t>sağlamlığa</a:t>
            </a:r>
            <a:r>
              <a:rPr lang="en-US" dirty="0"/>
              <a:t> </a:t>
            </a:r>
            <a:r>
              <a:rPr lang="en-US" dirty="0" err="1"/>
              <a:t>təsiri</a:t>
            </a:r>
            <a:r>
              <a:rPr lang="en-US" dirty="0"/>
              <a:t> </a:t>
            </a:r>
            <a:r>
              <a:rPr lang="en-US" dirty="0" err="1"/>
              <a:t>barədə</a:t>
            </a:r>
            <a:r>
              <a:rPr lang="en-US" dirty="0"/>
              <a:t> </a:t>
            </a:r>
            <a:r>
              <a:rPr lang="en-US" dirty="0" err="1"/>
              <a:t>məlumatların</a:t>
            </a:r>
            <a:r>
              <a:rPr lang="en-US" dirty="0"/>
              <a:t> </a:t>
            </a:r>
            <a:r>
              <a:rPr lang="en-US" dirty="0" err="1"/>
              <a:t>müntəzəm</a:t>
            </a:r>
            <a:r>
              <a:rPr lang="en-US" dirty="0"/>
              <a:t> </a:t>
            </a:r>
            <a:r>
              <a:rPr lang="en-US" dirty="0" err="1"/>
              <a:t>toplanması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təhlili</a:t>
            </a:r>
            <a:r>
              <a:rPr lang="en-US" dirty="0"/>
              <a:t> </a:t>
            </a:r>
            <a:r>
              <a:rPr lang="en-US" dirty="0" err="1"/>
              <a:t>vacibdir</a:t>
            </a:r>
            <a:r>
              <a:rPr lang="en-US" dirty="0"/>
              <a:t>. Buna </a:t>
            </a:r>
            <a:r>
              <a:rPr lang="en-US" dirty="0" err="1"/>
              <a:t>vaxtından</a:t>
            </a:r>
            <a:r>
              <a:rPr lang="en-US" dirty="0"/>
              <a:t> </a:t>
            </a:r>
            <a:r>
              <a:rPr lang="en-US" dirty="0" err="1"/>
              <a:t>əvvəl</a:t>
            </a:r>
            <a:r>
              <a:rPr lang="en-US" dirty="0"/>
              <a:t> </a:t>
            </a:r>
            <a:r>
              <a:rPr lang="en-US" dirty="0" err="1"/>
              <a:t>doğuşların</a:t>
            </a:r>
            <a:r>
              <a:rPr lang="en-US" dirty="0"/>
              <a:t>, </a:t>
            </a:r>
            <a:r>
              <a:rPr lang="en-US" dirty="0" err="1"/>
              <a:t>düşüklərin</a:t>
            </a:r>
            <a:r>
              <a:rPr lang="en-US" dirty="0"/>
              <a:t>, </a:t>
            </a:r>
            <a:r>
              <a:rPr lang="en-US" dirty="0" err="1"/>
              <a:t>məhsuldarlığın</a:t>
            </a:r>
            <a:r>
              <a:rPr lang="en-US" dirty="0"/>
              <a:t> </a:t>
            </a:r>
            <a:r>
              <a:rPr lang="en-US" dirty="0" err="1"/>
              <a:t>azalmasının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digər</a:t>
            </a:r>
            <a:r>
              <a:rPr lang="en-US" dirty="0"/>
              <a:t> </a:t>
            </a:r>
            <a:r>
              <a:rPr lang="en-US" dirty="0" err="1"/>
              <a:t>reproduktiv</a:t>
            </a:r>
            <a:r>
              <a:rPr lang="en-US" dirty="0"/>
              <a:t> </a:t>
            </a:r>
            <a:r>
              <a:rPr lang="en-US" dirty="0" err="1"/>
              <a:t>pozğunluqların</a:t>
            </a:r>
            <a:r>
              <a:rPr lang="en-US" dirty="0"/>
              <a:t> </a:t>
            </a:r>
            <a:r>
              <a:rPr lang="en-US" dirty="0" err="1"/>
              <a:t>temperaturun</a:t>
            </a:r>
            <a:r>
              <a:rPr lang="en-US" dirty="0"/>
              <a:t>, </a:t>
            </a:r>
            <a:r>
              <a:rPr lang="en-US" dirty="0" err="1"/>
              <a:t>hava</a:t>
            </a:r>
            <a:r>
              <a:rPr lang="en-US" dirty="0"/>
              <a:t> </a:t>
            </a:r>
            <a:r>
              <a:rPr lang="en-US" dirty="0" err="1"/>
              <a:t>çirklənməsinin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digər</a:t>
            </a:r>
            <a:r>
              <a:rPr lang="en-US" dirty="0"/>
              <a:t> </a:t>
            </a:r>
            <a:r>
              <a:rPr lang="en-US" dirty="0" err="1"/>
              <a:t>ekoloji</a:t>
            </a:r>
            <a:r>
              <a:rPr lang="en-US" dirty="0"/>
              <a:t> </a:t>
            </a:r>
            <a:r>
              <a:rPr lang="en-US" dirty="0" err="1"/>
              <a:t>amillərin</a:t>
            </a:r>
            <a:r>
              <a:rPr lang="en-US" dirty="0"/>
              <a:t> </a:t>
            </a:r>
            <a:r>
              <a:rPr lang="en-US" dirty="0" err="1"/>
              <a:t>təsiri</a:t>
            </a:r>
            <a:r>
              <a:rPr lang="en-US" dirty="0"/>
              <a:t> </a:t>
            </a:r>
            <a:r>
              <a:rPr lang="en-US" dirty="0" err="1"/>
              <a:t>kontekstində</a:t>
            </a:r>
            <a:r>
              <a:rPr lang="en-US" dirty="0"/>
              <a:t> </a:t>
            </a:r>
            <a:r>
              <a:rPr lang="en-US" dirty="0" err="1"/>
              <a:t>monitorinqi</a:t>
            </a:r>
            <a:r>
              <a:rPr lang="en-US" dirty="0"/>
              <a:t> </a:t>
            </a:r>
            <a:r>
              <a:rPr lang="en-US" dirty="0" err="1"/>
              <a:t>daxildir</a:t>
            </a:r>
            <a:r>
              <a:rPr lang="en-US" dirty="0"/>
              <a:t>.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Əhalinin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maarifləndirilməsi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və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məlumatlandırılması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/>
              <a:t>İctimai</a:t>
            </a:r>
            <a:r>
              <a:rPr lang="en-US" b="1" dirty="0"/>
              <a:t> </a:t>
            </a:r>
            <a:r>
              <a:rPr lang="en-US" b="1" dirty="0" err="1"/>
              <a:t>məlumatlandırma</a:t>
            </a:r>
            <a:r>
              <a:rPr lang="en-US" b="1" dirty="0"/>
              <a:t> </a:t>
            </a:r>
            <a:r>
              <a:rPr lang="en-US" b="1" dirty="0" err="1"/>
              <a:t>kampaniyaları</a:t>
            </a:r>
            <a:r>
              <a:rPr lang="en-US" dirty="0"/>
              <a:t>: </a:t>
            </a:r>
            <a:r>
              <a:rPr lang="en-US" dirty="0" err="1"/>
              <a:t>Əhaliyə</a:t>
            </a:r>
            <a:r>
              <a:rPr lang="en-US" dirty="0"/>
              <a:t> </a:t>
            </a:r>
            <a:r>
              <a:rPr lang="en-US" dirty="0" err="1"/>
              <a:t>iqlim</a:t>
            </a:r>
            <a:r>
              <a:rPr lang="en-US" dirty="0"/>
              <a:t> </a:t>
            </a:r>
            <a:r>
              <a:rPr lang="en-US" dirty="0" err="1"/>
              <a:t>dəyişikliyi</a:t>
            </a:r>
            <a:r>
              <a:rPr lang="en-US" dirty="0"/>
              <a:t> </a:t>
            </a:r>
            <a:r>
              <a:rPr lang="en-US" dirty="0" err="1"/>
              <a:t>ilə</a:t>
            </a:r>
            <a:r>
              <a:rPr lang="en-US" dirty="0"/>
              <a:t> </a:t>
            </a:r>
            <a:r>
              <a:rPr lang="en-US" dirty="0" err="1"/>
              <a:t>əlaqəli</a:t>
            </a:r>
            <a:r>
              <a:rPr lang="en-US" dirty="0"/>
              <a:t> </a:t>
            </a:r>
            <a:r>
              <a:rPr lang="en-US" dirty="0" err="1"/>
              <a:t>reproduktiv</a:t>
            </a:r>
            <a:r>
              <a:rPr lang="en-US" dirty="0"/>
              <a:t> </a:t>
            </a:r>
            <a:r>
              <a:rPr lang="en-US" dirty="0" err="1"/>
              <a:t>sağlamlıq</a:t>
            </a:r>
            <a:r>
              <a:rPr lang="en-US" dirty="0"/>
              <a:t> </a:t>
            </a:r>
            <a:r>
              <a:rPr lang="en-US" dirty="0" err="1"/>
              <a:t>riskləri</a:t>
            </a:r>
            <a:r>
              <a:rPr lang="en-US" dirty="0"/>
              <a:t> </a:t>
            </a:r>
            <a:r>
              <a:rPr lang="en-US" dirty="0" err="1"/>
              <a:t>barədə</a:t>
            </a:r>
            <a:r>
              <a:rPr lang="en-US" dirty="0"/>
              <a:t> </a:t>
            </a:r>
            <a:r>
              <a:rPr lang="en-US" dirty="0" err="1"/>
              <a:t>məlumat</a:t>
            </a:r>
            <a:r>
              <a:rPr lang="en-US" dirty="0"/>
              <a:t> </a:t>
            </a:r>
            <a:r>
              <a:rPr lang="en-US" dirty="0" err="1"/>
              <a:t>verilməlidir</a:t>
            </a:r>
            <a:r>
              <a:rPr lang="en-US" dirty="0"/>
              <a:t>. </a:t>
            </a:r>
            <a:r>
              <a:rPr lang="en-US" dirty="0" err="1"/>
              <a:t>Məsələn</a:t>
            </a:r>
            <a:r>
              <a:rPr lang="en-US" dirty="0"/>
              <a:t>, </a:t>
            </a:r>
            <a:r>
              <a:rPr lang="en-US" dirty="0" err="1"/>
              <a:t>hamilə</a:t>
            </a:r>
            <a:r>
              <a:rPr lang="en-US" dirty="0"/>
              <a:t> </a:t>
            </a:r>
            <a:r>
              <a:rPr lang="en-US" dirty="0" err="1"/>
              <a:t>qadınlar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ailələrə</a:t>
            </a:r>
            <a:r>
              <a:rPr lang="en-US" dirty="0"/>
              <a:t> </a:t>
            </a:r>
            <a:r>
              <a:rPr lang="en-US" dirty="0" err="1"/>
              <a:t>həddindən</a:t>
            </a:r>
            <a:r>
              <a:rPr lang="en-US" dirty="0"/>
              <a:t> </a:t>
            </a:r>
            <a:r>
              <a:rPr lang="en-US" dirty="0" err="1"/>
              <a:t>artıq</a:t>
            </a:r>
            <a:r>
              <a:rPr lang="en-US" dirty="0"/>
              <a:t> </a:t>
            </a:r>
            <a:r>
              <a:rPr lang="en-US" dirty="0" err="1"/>
              <a:t>istilər</a:t>
            </a:r>
            <a:r>
              <a:rPr lang="en-US" dirty="0"/>
              <a:t> </a:t>
            </a:r>
            <a:r>
              <a:rPr lang="en-US" dirty="0" err="1"/>
              <a:t>zamanı</a:t>
            </a:r>
            <a:r>
              <a:rPr lang="en-US" dirty="0"/>
              <a:t> </a:t>
            </a:r>
            <a:r>
              <a:rPr lang="en-US" dirty="0" err="1"/>
              <a:t>necə</a:t>
            </a:r>
            <a:r>
              <a:rPr lang="en-US" dirty="0"/>
              <a:t> </a:t>
            </a:r>
            <a:r>
              <a:rPr lang="en-US" dirty="0" err="1"/>
              <a:t>davranmalı</a:t>
            </a:r>
            <a:r>
              <a:rPr lang="en-US" dirty="0"/>
              <a:t> </a:t>
            </a:r>
            <a:r>
              <a:rPr lang="en-US" dirty="0" err="1"/>
              <a:t>olduqları</a:t>
            </a:r>
            <a:r>
              <a:rPr lang="en-US" dirty="0"/>
              <a:t>, </a:t>
            </a:r>
            <a:r>
              <a:rPr lang="en-US" dirty="0" err="1"/>
              <a:t>xüsusən</a:t>
            </a:r>
            <a:r>
              <a:rPr lang="en-US" dirty="0"/>
              <a:t> </a:t>
            </a:r>
            <a:r>
              <a:rPr lang="en-US" dirty="0" err="1"/>
              <a:t>də</a:t>
            </a:r>
            <a:r>
              <a:rPr lang="en-US" dirty="0"/>
              <a:t> </a:t>
            </a:r>
            <a:r>
              <a:rPr lang="en-US" dirty="0" err="1"/>
              <a:t>həddindən</a:t>
            </a:r>
            <a:r>
              <a:rPr lang="en-US" dirty="0"/>
              <a:t> </a:t>
            </a:r>
            <a:r>
              <a:rPr lang="en-US" dirty="0" err="1"/>
              <a:t>artıq</a:t>
            </a:r>
            <a:r>
              <a:rPr lang="en-US" dirty="0"/>
              <a:t> </a:t>
            </a:r>
            <a:r>
              <a:rPr lang="en-US" dirty="0" err="1"/>
              <a:t>istiləşmədən</a:t>
            </a:r>
            <a:r>
              <a:rPr lang="en-US" dirty="0"/>
              <a:t> </a:t>
            </a:r>
            <a:r>
              <a:rPr lang="az-Latn-AZ" dirty="0" smtClean="0"/>
              <a:t>qorunmaq</a:t>
            </a:r>
            <a:r>
              <a:rPr lang="en-US" dirty="0" smtClean="0"/>
              <a:t>, </a:t>
            </a:r>
            <a:r>
              <a:rPr lang="en-US" dirty="0" err="1"/>
              <a:t>kifayət</a:t>
            </a:r>
            <a:r>
              <a:rPr lang="en-US" dirty="0"/>
              <a:t> </a:t>
            </a:r>
            <a:r>
              <a:rPr lang="en-US" dirty="0" err="1"/>
              <a:t>qədər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qəbul</a:t>
            </a:r>
            <a:r>
              <a:rPr lang="en-US" dirty="0"/>
              <a:t> </a:t>
            </a:r>
            <a:r>
              <a:rPr lang="en-US" dirty="0" err="1"/>
              <a:t>etmək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kondisionerli</a:t>
            </a:r>
            <a:r>
              <a:rPr lang="en-US" dirty="0"/>
              <a:t> </a:t>
            </a:r>
            <a:r>
              <a:rPr lang="en-US" dirty="0" err="1"/>
              <a:t>otaqlarda</a:t>
            </a:r>
            <a:r>
              <a:rPr lang="en-US" dirty="0"/>
              <a:t> </a:t>
            </a:r>
            <a:r>
              <a:rPr lang="en-US" dirty="0" err="1"/>
              <a:t>qalmaq</a:t>
            </a:r>
            <a:r>
              <a:rPr lang="en-US" dirty="0"/>
              <a:t> </a:t>
            </a:r>
            <a:r>
              <a:rPr lang="en-US" dirty="0" err="1"/>
              <a:t>barədə</a:t>
            </a:r>
            <a:r>
              <a:rPr lang="en-US" dirty="0"/>
              <a:t> </a:t>
            </a:r>
            <a:r>
              <a:rPr lang="en-US" dirty="0" err="1"/>
              <a:t>məlumat</a:t>
            </a:r>
            <a:r>
              <a:rPr lang="en-US" dirty="0"/>
              <a:t> </a:t>
            </a:r>
            <a:r>
              <a:rPr lang="en-US" dirty="0" err="1"/>
              <a:t>verilməlidir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/>
              <a:t>Reproduktiv</a:t>
            </a:r>
            <a:r>
              <a:rPr lang="en-US" b="1" dirty="0"/>
              <a:t> </a:t>
            </a:r>
            <a:r>
              <a:rPr lang="en-US" b="1" dirty="0" err="1"/>
              <a:t>sağlamlıq</a:t>
            </a:r>
            <a:r>
              <a:rPr lang="en-US" b="1" dirty="0"/>
              <a:t> </a:t>
            </a:r>
            <a:r>
              <a:rPr lang="en-US" b="1" dirty="0" err="1"/>
              <a:t>üzrə</a:t>
            </a:r>
            <a:r>
              <a:rPr lang="en-US" b="1" dirty="0"/>
              <a:t> </a:t>
            </a:r>
            <a:r>
              <a:rPr lang="en-US" b="1" dirty="0" err="1"/>
              <a:t>məsləhət</a:t>
            </a:r>
            <a:r>
              <a:rPr lang="en-US" b="1" dirty="0"/>
              <a:t> </a:t>
            </a:r>
            <a:r>
              <a:rPr lang="en-US" b="1" dirty="0" err="1"/>
              <a:t>xidmətlərinə</a:t>
            </a:r>
            <a:r>
              <a:rPr lang="en-US" b="1" dirty="0"/>
              <a:t> </a:t>
            </a:r>
            <a:r>
              <a:rPr lang="en-US" b="1" dirty="0" err="1"/>
              <a:t>çıxışın</a:t>
            </a:r>
            <a:r>
              <a:rPr lang="en-US" b="1" dirty="0"/>
              <a:t> </a:t>
            </a:r>
            <a:r>
              <a:rPr lang="en-US" b="1" dirty="0" err="1"/>
              <a:t>artırılması</a:t>
            </a:r>
            <a:r>
              <a:rPr lang="en-US" dirty="0"/>
              <a:t>: </a:t>
            </a:r>
            <a:r>
              <a:rPr lang="en-US" dirty="0" err="1"/>
              <a:t>Tibb</a:t>
            </a:r>
            <a:r>
              <a:rPr lang="en-US" dirty="0"/>
              <a:t> </a:t>
            </a:r>
            <a:r>
              <a:rPr lang="en-US" dirty="0" err="1"/>
              <a:t>müəssisələri</a:t>
            </a:r>
            <a:r>
              <a:rPr lang="en-US" dirty="0"/>
              <a:t> </a:t>
            </a:r>
            <a:r>
              <a:rPr lang="en-US" dirty="0" err="1"/>
              <a:t>iqlim</a:t>
            </a:r>
            <a:r>
              <a:rPr lang="en-US" dirty="0"/>
              <a:t> </a:t>
            </a:r>
            <a:r>
              <a:rPr lang="en-US" dirty="0" err="1"/>
              <a:t>faktorlarının</a:t>
            </a:r>
            <a:r>
              <a:rPr lang="en-US" dirty="0"/>
              <a:t> </a:t>
            </a:r>
            <a:r>
              <a:rPr lang="en-US" dirty="0" err="1"/>
              <a:t>reproduktiv</a:t>
            </a:r>
            <a:r>
              <a:rPr lang="en-US" dirty="0"/>
              <a:t> </a:t>
            </a:r>
            <a:r>
              <a:rPr lang="en-US" dirty="0" err="1"/>
              <a:t>sağlamlığa</a:t>
            </a:r>
            <a:r>
              <a:rPr lang="en-US" dirty="0"/>
              <a:t> </a:t>
            </a:r>
            <a:r>
              <a:rPr lang="en-US" dirty="0" err="1"/>
              <a:t>necə</a:t>
            </a:r>
            <a:r>
              <a:rPr lang="en-US" dirty="0"/>
              <a:t> </a:t>
            </a:r>
            <a:r>
              <a:rPr lang="en-US" dirty="0" err="1"/>
              <a:t>təsir</a:t>
            </a:r>
            <a:r>
              <a:rPr lang="en-US" dirty="0"/>
              <a:t> </a:t>
            </a:r>
            <a:r>
              <a:rPr lang="en-US" dirty="0" err="1"/>
              <a:t>göstərə</a:t>
            </a:r>
            <a:r>
              <a:rPr lang="en-US" dirty="0"/>
              <a:t> </a:t>
            </a:r>
            <a:r>
              <a:rPr lang="en-US" dirty="0" err="1"/>
              <a:t>biləcəyi</a:t>
            </a:r>
            <a:r>
              <a:rPr lang="en-US" dirty="0"/>
              <a:t> </a:t>
            </a:r>
            <a:r>
              <a:rPr lang="en-US" dirty="0" err="1"/>
              <a:t>barədə</a:t>
            </a:r>
            <a:r>
              <a:rPr lang="en-US" dirty="0"/>
              <a:t> </a:t>
            </a:r>
            <a:r>
              <a:rPr lang="en-US" dirty="0" err="1"/>
              <a:t>məlumatları</a:t>
            </a:r>
            <a:r>
              <a:rPr lang="en-US" dirty="0"/>
              <a:t> </a:t>
            </a:r>
            <a:r>
              <a:rPr lang="en-US" dirty="0" err="1"/>
              <a:t>aktiv</a:t>
            </a:r>
            <a:r>
              <a:rPr lang="en-US" dirty="0"/>
              <a:t> </a:t>
            </a:r>
            <a:r>
              <a:rPr lang="en-US" dirty="0" err="1"/>
              <a:t>şəkildə</a:t>
            </a:r>
            <a:r>
              <a:rPr lang="en-US" dirty="0"/>
              <a:t> </a:t>
            </a:r>
            <a:r>
              <a:rPr lang="en-US" dirty="0" err="1"/>
              <a:t>yaymalıdırlar</a:t>
            </a:r>
            <a:r>
              <a:rPr lang="en-US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3107" y="205099"/>
            <a:ext cx="1486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az-Latn-AZ" sz="2400" b="1" dirty="0" smtClean="0">
                <a:solidFill>
                  <a:schemeClr val="accent1">
                    <a:lumMod val="75000"/>
                  </a:schemeClr>
                </a:solidFill>
              </a:rPr>
              <a:t>övsiyələr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5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C69106-2B13-D757-F940-C803DE22D62C}"/>
              </a:ext>
            </a:extLst>
          </p:cNvPr>
          <p:cNvSpPr txBox="1"/>
          <p:nvPr/>
        </p:nvSpPr>
        <p:spPr>
          <a:xfrm>
            <a:off x="311727" y="817383"/>
            <a:ext cx="1016230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Tibbi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infrastrukturun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dayanıqlığının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artırılması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/>
              <a:t>Tibb</a:t>
            </a:r>
            <a:r>
              <a:rPr lang="en-US" b="1" dirty="0"/>
              <a:t> </a:t>
            </a:r>
            <a:r>
              <a:rPr lang="en-US" b="1" dirty="0" err="1"/>
              <a:t>müəssisələrinin</a:t>
            </a:r>
            <a:r>
              <a:rPr lang="en-US" b="1" dirty="0"/>
              <a:t> </a:t>
            </a:r>
            <a:r>
              <a:rPr lang="en-US" b="1" dirty="0" err="1"/>
              <a:t>soyudulması</a:t>
            </a:r>
            <a:r>
              <a:rPr lang="en-US" b="1" dirty="0"/>
              <a:t> və </a:t>
            </a:r>
            <a:r>
              <a:rPr lang="en-US" b="1" dirty="0" err="1"/>
              <a:t>ventilyasiyası</a:t>
            </a:r>
            <a:r>
              <a:rPr lang="en-US" dirty="0"/>
              <a:t>: </a:t>
            </a:r>
            <a:r>
              <a:rPr lang="en-US" dirty="0" err="1" smtClean="0"/>
              <a:t>Temperaturun</a:t>
            </a:r>
            <a:r>
              <a:rPr lang="en-US" dirty="0" smtClean="0"/>
              <a:t> </a:t>
            </a:r>
            <a:r>
              <a:rPr lang="en-US" dirty="0" err="1"/>
              <a:t>artdığı</a:t>
            </a:r>
            <a:r>
              <a:rPr lang="en-US" dirty="0"/>
              <a:t> </a:t>
            </a:r>
            <a:r>
              <a:rPr lang="en-US" dirty="0" err="1"/>
              <a:t>şəraitdə</a:t>
            </a:r>
            <a:r>
              <a:rPr lang="en-US" dirty="0"/>
              <a:t> </a:t>
            </a:r>
            <a:r>
              <a:rPr lang="en-US" dirty="0" err="1"/>
              <a:t>tibbi</a:t>
            </a:r>
            <a:r>
              <a:rPr lang="en-US" dirty="0"/>
              <a:t> </a:t>
            </a:r>
            <a:r>
              <a:rPr lang="en-US" dirty="0" err="1"/>
              <a:t>müəssisələrin</a:t>
            </a:r>
            <a:r>
              <a:rPr lang="en-US" dirty="0"/>
              <a:t> </a:t>
            </a:r>
            <a:r>
              <a:rPr lang="en-US" dirty="0" err="1"/>
              <a:t>hamilə</a:t>
            </a:r>
            <a:r>
              <a:rPr lang="en-US" dirty="0"/>
              <a:t> </a:t>
            </a:r>
            <a:r>
              <a:rPr lang="en-US" dirty="0" err="1"/>
              <a:t>qadınlar</a:t>
            </a:r>
            <a:r>
              <a:rPr lang="en-US" dirty="0"/>
              <a:t> və </a:t>
            </a:r>
            <a:r>
              <a:rPr lang="en-US" dirty="0" err="1"/>
              <a:t>reproduktiv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xəstəlikləri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xəstələrdə</a:t>
            </a:r>
            <a:r>
              <a:rPr lang="en-US" dirty="0"/>
              <a:t> </a:t>
            </a:r>
            <a:r>
              <a:rPr lang="en-US" dirty="0" err="1"/>
              <a:t>istilik</a:t>
            </a:r>
            <a:r>
              <a:rPr lang="en-US" dirty="0"/>
              <a:t> </a:t>
            </a:r>
            <a:r>
              <a:rPr lang="en-US" dirty="0" err="1"/>
              <a:t>vurmasının</a:t>
            </a:r>
            <a:r>
              <a:rPr lang="en-US" dirty="0"/>
              <a:t> </a:t>
            </a:r>
            <a:r>
              <a:rPr lang="en-US" dirty="0" err="1"/>
              <a:t>qarşısını</a:t>
            </a:r>
            <a:r>
              <a:rPr lang="en-US" dirty="0"/>
              <a:t> </a:t>
            </a:r>
            <a:r>
              <a:rPr lang="en-US" dirty="0" err="1"/>
              <a:t>almaq</a:t>
            </a:r>
            <a:r>
              <a:rPr lang="en-US" dirty="0"/>
              <a:t> </a:t>
            </a:r>
            <a:r>
              <a:rPr lang="en-US" dirty="0" err="1"/>
              <a:t>üçün</a:t>
            </a:r>
            <a:r>
              <a:rPr lang="en-US" dirty="0"/>
              <a:t> </a:t>
            </a:r>
            <a:r>
              <a:rPr lang="en-US" dirty="0" err="1"/>
              <a:t>soyutma</a:t>
            </a:r>
            <a:r>
              <a:rPr lang="en-US" dirty="0"/>
              <a:t> və </a:t>
            </a:r>
            <a:r>
              <a:rPr lang="en-US" dirty="0" err="1"/>
              <a:t>ventilyasiya</a:t>
            </a:r>
            <a:r>
              <a:rPr lang="en-US" dirty="0"/>
              <a:t> </a:t>
            </a:r>
            <a:r>
              <a:rPr lang="en-US" dirty="0" err="1"/>
              <a:t>sistemləri</a:t>
            </a:r>
            <a:r>
              <a:rPr lang="en-US" dirty="0"/>
              <a:t> </a:t>
            </a:r>
            <a:r>
              <a:rPr lang="en-US" dirty="0" err="1"/>
              <a:t>ilə</a:t>
            </a:r>
            <a:r>
              <a:rPr lang="en-US" dirty="0"/>
              <a:t> </a:t>
            </a:r>
            <a:r>
              <a:rPr lang="en-US" dirty="0" err="1"/>
              <a:t>təchiz</a:t>
            </a:r>
            <a:r>
              <a:rPr lang="en-US" dirty="0"/>
              <a:t> </a:t>
            </a:r>
            <a:r>
              <a:rPr lang="en-US" dirty="0" err="1"/>
              <a:t>edilməsi</a:t>
            </a:r>
            <a:r>
              <a:rPr lang="en-US" dirty="0"/>
              <a:t> </a:t>
            </a:r>
            <a:r>
              <a:rPr lang="en-US" dirty="0" err="1"/>
              <a:t>təmin</a:t>
            </a:r>
            <a:r>
              <a:rPr lang="en-US" dirty="0"/>
              <a:t> </a:t>
            </a:r>
            <a:r>
              <a:rPr lang="en-US" dirty="0" err="1"/>
              <a:t>olunmalıdır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/>
              <a:t>İqlimə</a:t>
            </a:r>
            <a:r>
              <a:rPr lang="en-US" b="1" dirty="0"/>
              <a:t> </a:t>
            </a:r>
            <a:r>
              <a:rPr lang="en-US" b="1" dirty="0" err="1"/>
              <a:t>davamlı</a:t>
            </a:r>
            <a:r>
              <a:rPr lang="en-US" b="1" dirty="0"/>
              <a:t> </a:t>
            </a:r>
            <a:r>
              <a:rPr lang="en-US" b="1" dirty="0" err="1"/>
              <a:t>tibbi</a:t>
            </a:r>
            <a:r>
              <a:rPr lang="en-US" b="1" dirty="0"/>
              <a:t> </a:t>
            </a:r>
            <a:r>
              <a:rPr lang="en-US" b="1" dirty="0" err="1"/>
              <a:t>sistemlərin</a:t>
            </a:r>
            <a:r>
              <a:rPr lang="en-US" b="1" dirty="0"/>
              <a:t> </a:t>
            </a:r>
            <a:r>
              <a:rPr lang="en-US" b="1" dirty="0" err="1"/>
              <a:t>yaradılması</a:t>
            </a:r>
            <a:r>
              <a:rPr lang="en-US" dirty="0"/>
              <a:t>: </a:t>
            </a:r>
            <a:r>
              <a:rPr lang="en-US" dirty="0" err="1"/>
              <a:t>Səhiyyə</a:t>
            </a:r>
            <a:r>
              <a:rPr lang="en-US" dirty="0"/>
              <a:t> </a:t>
            </a:r>
            <a:r>
              <a:rPr lang="en-US" dirty="0" err="1"/>
              <a:t>orqanları</a:t>
            </a:r>
            <a:r>
              <a:rPr lang="en-US" dirty="0"/>
              <a:t> </a:t>
            </a:r>
            <a:r>
              <a:rPr lang="en-US" dirty="0" err="1"/>
              <a:t>xəstəxanaları</a:t>
            </a:r>
            <a:r>
              <a:rPr lang="en-US" dirty="0"/>
              <a:t> və </a:t>
            </a:r>
            <a:r>
              <a:rPr lang="en-US" dirty="0" err="1"/>
              <a:t>klinikaları</a:t>
            </a:r>
            <a:r>
              <a:rPr lang="en-US" dirty="0"/>
              <a:t> </a:t>
            </a:r>
            <a:r>
              <a:rPr lang="en-US" dirty="0" err="1"/>
              <a:t>ekstremal</a:t>
            </a:r>
            <a:r>
              <a:rPr lang="en-US" dirty="0"/>
              <a:t> </a:t>
            </a:r>
            <a:r>
              <a:rPr lang="en-US" dirty="0" err="1"/>
              <a:t>hava</a:t>
            </a:r>
            <a:r>
              <a:rPr lang="en-US" dirty="0"/>
              <a:t> </a:t>
            </a:r>
            <a:r>
              <a:rPr lang="en-US" dirty="0" err="1"/>
              <a:t>şəraitinə</a:t>
            </a:r>
            <a:r>
              <a:rPr lang="en-US" dirty="0"/>
              <a:t> </a:t>
            </a:r>
            <a:r>
              <a:rPr lang="en-US" dirty="0" err="1"/>
              <a:t>hazırlamalı</a:t>
            </a:r>
            <a:r>
              <a:rPr lang="en-US" dirty="0"/>
              <a:t>, </a:t>
            </a:r>
            <a:r>
              <a:rPr lang="en-US" dirty="0" err="1"/>
              <a:t>onları</a:t>
            </a:r>
            <a:r>
              <a:rPr lang="en-US" dirty="0"/>
              <a:t> </a:t>
            </a:r>
            <a:r>
              <a:rPr lang="en-US" dirty="0" err="1"/>
              <a:t>müstəqil</a:t>
            </a:r>
            <a:r>
              <a:rPr lang="en-US" dirty="0"/>
              <a:t> </a:t>
            </a:r>
            <a:r>
              <a:rPr lang="en-US" dirty="0" err="1"/>
              <a:t>enerji</a:t>
            </a:r>
            <a:r>
              <a:rPr lang="en-US" dirty="0"/>
              <a:t> </a:t>
            </a:r>
            <a:r>
              <a:rPr lang="en-US" dirty="0" err="1"/>
              <a:t>mənbələri</a:t>
            </a:r>
            <a:r>
              <a:rPr lang="en-US" dirty="0"/>
              <a:t>,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təchizatı</a:t>
            </a:r>
            <a:r>
              <a:rPr lang="en-US" dirty="0"/>
              <a:t> və </a:t>
            </a:r>
            <a:r>
              <a:rPr lang="en-US" dirty="0" err="1"/>
              <a:t>sel</a:t>
            </a:r>
            <a:r>
              <a:rPr lang="en-US" dirty="0"/>
              <a:t>, </a:t>
            </a:r>
            <a:r>
              <a:rPr lang="en-US" dirty="0" err="1"/>
              <a:t>yanğın</a:t>
            </a:r>
            <a:r>
              <a:rPr lang="en-US" dirty="0"/>
              <a:t> və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digər</a:t>
            </a:r>
            <a:r>
              <a:rPr lang="en-US" dirty="0"/>
              <a:t> </a:t>
            </a:r>
            <a:r>
              <a:rPr lang="en-US" dirty="0" err="1"/>
              <a:t>iqlim</a:t>
            </a:r>
            <a:r>
              <a:rPr lang="en-US" dirty="0"/>
              <a:t> </a:t>
            </a:r>
            <a:r>
              <a:rPr lang="en-US" dirty="0" err="1"/>
              <a:t>fəlakətləri</a:t>
            </a:r>
            <a:r>
              <a:rPr lang="en-US" dirty="0"/>
              <a:t> </a:t>
            </a:r>
            <a:r>
              <a:rPr lang="en-US" dirty="0" err="1"/>
              <a:t>zamanı</a:t>
            </a:r>
            <a:r>
              <a:rPr lang="en-US" dirty="0"/>
              <a:t> </a:t>
            </a:r>
            <a:r>
              <a:rPr lang="en-US" dirty="0" err="1"/>
              <a:t>işləyə</a:t>
            </a:r>
            <a:r>
              <a:rPr lang="en-US" dirty="0"/>
              <a:t> </a:t>
            </a:r>
            <a:r>
              <a:rPr lang="en-US" dirty="0" err="1"/>
              <a:t>biləcək</a:t>
            </a:r>
            <a:r>
              <a:rPr lang="en-US" dirty="0"/>
              <a:t> </a:t>
            </a:r>
            <a:r>
              <a:rPr lang="en-US" dirty="0" err="1"/>
              <a:t>həyat</a:t>
            </a:r>
            <a:r>
              <a:rPr lang="en-US" dirty="0"/>
              <a:t> </a:t>
            </a:r>
            <a:r>
              <a:rPr lang="en-US" dirty="0" err="1"/>
              <a:t>təminat</a:t>
            </a:r>
            <a:r>
              <a:rPr lang="en-US" dirty="0"/>
              <a:t> </a:t>
            </a:r>
            <a:r>
              <a:rPr lang="en-US" dirty="0" err="1"/>
              <a:t>sistemləri</a:t>
            </a:r>
            <a:r>
              <a:rPr lang="en-US" dirty="0"/>
              <a:t> </a:t>
            </a:r>
            <a:r>
              <a:rPr lang="en-US" dirty="0" err="1"/>
              <a:t>ilə</a:t>
            </a:r>
            <a:r>
              <a:rPr lang="en-US" dirty="0"/>
              <a:t> </a:t>
            </a:r>
            <a:r>
              <a:rPr lang="en-US" dirty="0" err="1"/>
              <a:t>təmin</a:t>
            </a:r>
            <a:r>
              <a:rPr lang="en-US" dirty="0"/>
              <a:t> </a:t>
            </a:r>
            <a:r>
              <a:rPr lang="en-US" dirty="0" err="1"/>
              <a:t>etməlidirlər</a:t>
            </a:r>
            <a:r>
              <a:rPr lang="en-US" dirty="0" smtClean="0"/>
              <a:t>.</a:t>
            </a:r>
            <a:endParaRPr lang="ru-RU" dirty="0" smtClean="0"/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4.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Havanın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və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suyun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keyfiyyətinin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yaxşılaşdırılması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/>
              <a:t>Hava</a:t>
            </a:r>
            <a:r>
              <a:rPr lang="en-US" b="1" dirty="0"/>
              <a:t> </a:t>
            </a:r>
            <a:r>
              <a:rPr lang="en-US" b="1" dirty="0" err="1"/>
              <a:t>çirkliliyinə</a:t>
            </a:r>
            <a:r>
              <a:rPr lang="en-US" b="1" dirty="0"/>
              <a:t> </a:t>
            </a:r>
            <a:r>
              <a:rPr lang="en-US" b="1" dirty="0" err="1"/>
              <a:t>qarşı</a:t>
            </a:r>
            <a:r>
              <a:rPr lang="en-US" b="1" dirty="0"/>
              <a:t> </a:t>
            </a:r>
            <a:r>
              <a:rPr lang="en-US" b="1" dirty="0" err="1"/>
              <a:t>mübarizə</a:t>
            </a:r>
            <a:r>
              <a:rPr lang="en-US" dirty="0"/>
              <a:t>: </a:t>
            </a:r>
            <a:r>
              <a:rPr lang="en-US" dirty="0" err="1"/>
              <a:t>Səhiyyə</a:t>
            </a:r>
            <a:r>
              <a:rPr lang="en-US" dirty="0"/>
              <a:t> </a:t>
            </a:r>
            <a:r>
              <a:rPr lang="en-US" dirty="0" err="1"/>
              <a:t>orqanları</a:t>
            </a:r>
            <a:r>
              <a:rPr lang="en-US" dirty="0"/>
              <a:t> </a:t>
            </a:r>
            <a:r>
              <a:rPr lang="en-US" dirty="0" err="1"/>
              <a:t>atmosferə</a:t>
            </a:r>
            <a:r>
              <a:rPr lang="en-US" dirty="0"/>
              <a:t> </a:t>
            </a:r>
            <a:r>
              <a:rPr lang="en-US" dirty="0" err="1"/>
              <a:t>buraxılan</a:t>
            </a:r>
            <a:r>
              <a:rPr lang="en-US" dirty="0"/>
              <a:t> </a:t>
            </a:r>
            <a:r>
              <a:rPr lang="en-US" dirty="0" err="1"/>
              <a:t>tullantıların</a:t>
            </a:r>
            <a:r>
              <a:rPr lang="en-US" dirty="0"/>
              <a:t> </a:t>
            </a:r>
            <a:r>
              <a:rPr lang="en-US" dirty="0" err="1"/>
              <a:t>azaldılması</a:t>
            </a:r>
            <a:r>
              <a:rPr lang="en-US" dirty="0"/>
              <a:t> </a:t>
            </a:r>
            <a:r>
              <a:rPr lang="en-US" dirty="0" err="1"/>
              <a:t>üçün</a:t>
            </a:r>
            <a:r>
              <a:rPr lang="en-US" dirty="0"/>
              <a:t> </a:t>
            </a:r>
            <a:r>
              <a:rPr lang="en-US" dirty="0" err="1"/>
              <a:t>ekoloji</a:t>
            </a:r>
            <a:r>
              <a:rPr lang="en-US" dirty="0"/>
              <a:t> </a:t>
            </a:r>
            <a:r>
              <a:rPr lang="en-US" dirty="0" err="1"/>
              <a:t>təmiz</a:t>
            </a:r>
            <a:r>
              <a:rPr lang="en-US" dirty="0"/>
              <a:t> </a:t>
            </a:r>
            <a:r>
              <a:rPr lang="en-US" dirty="0" err="1"/>
              <a:t>texnologiyaların</a:t>
            </a:r>
            <a:r>
              <a:rPr lang="en-US" dirty="0"/>
              <a:t> </a:t>
            </a:r>
            <a:r>
              <a:rPr lang="en-US" dirty="0" err="1"/>
              <a:t>tətbiqinə</a:t>
            </a:r>
            <a:r>
              <a:rPr lang="en-US" dirty="0"/>
              <a:t> </a:t>
            </a:r>
            <a:r>
              <a:rPr lang="en-US" dirty="0" err="1"/>
              <a:t>dəstək</a:t>
            </a:r>
            <a:r>
              <a:rPr lang="en-US" dirty="0"/>
              <a:t> </a:t>
            </a:r>
            <a:r>
              <a:rPr lang="en-US" dirty="0" err="1"/>
              <a:t>verə</a:t>
            </a:r>
            <a:r>
              <a:rPr lang="en-US" dirty="0"/>
              <a:t> </a:t>
            </a:r>
            <a:r>
              <a:rPr lang="en-US" dirty="0" err="1"/>
              <a:t>bilərlər</a:t>
            </a:r>
            <a:r>
              <a:rPr lang="en-US" dirty="0"/>
              <a:t>. </a:t>
            </a:r>
            <a:r>
              <a:rPr lang="en-US" dirty="0" err="1"/>
              <a:t>Hamiləlik</a:t>
            </a:r>
            <a:r>
              <a:rPr lang="en-US" dirty="0"/>
              <a:t> </a:t>
            </a:r>
            <a:r>
              <a:rPr lang="en-US" dirty="0" err="1"/>
              <a:t>nəticələrinin</a:t>
            </a:r>
            <a:r>
              <a:rPr lang="en-US" dirty="0"/>
              <a:t> </a:t>
            </a:r>
            <a:r>
              <a:rPr lang="en-US" dirty="0" err="1"/>
              <a:t>pisləşməsi</a:t>
            </a:r>
            <a:r>
              <a:rPr lang="en-US" dirty="0"/>
              <a:t> </a:t>
            </a:r>
            <a:r>
              <a:rPr lang="en-US" dirty="0" err="1"/>
              <a:t>ilə</a:t>
            </a:r>
            <a:r>
              <a:rPr lang="en-US" dirty="0"/>
              <a:t> </a:t>
            </a:r>
            <a:r>
              <a:rPr lang="en-US" dirty="0" err="1"/>
              <a:t>əlaqəli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hava</a:t>
            </a:r>
            <a:r>
              <a:rPr lang="en-US" dirty="0"/>
              <a:t> </a:t>
            </a:r>
            <a:r>
              <a:rPr lang="en-US" dirty="0" err="1"/>
              <a:t>çirkliliyinin</a:t>
            </a:r>
            <a:r>
              <a:rPr lang="en-US" dirty="0"/>
              <a:t> </a:t>
            </a:r>
            <a:r>
              <a:rPr lang="en-US" dirty="0" err="1"/>
              <a:t>səviyyəsini</a:t>
            </a:r>
            <a:r>
              <a:rPr lang="en-US" dirty="0"/>
              <a:t> </a:t>
            </a:r>
            <a:r>
              <a:rPr lang="en-US" dirty="0" err="1"/>
              <a:t>azaltmaq</a:t>
            </a:r>
            <a:r>
              <a:rPr lang="en-US" dirty="0"/>
              <a:t> </a:t>
            </a:r>
            <a:r>
              <a:rPr lang="en-US" dirty="0" err="1"/>
              <a:t>üçün</a:t>
            </a:r>
            <a:r>
              <a:rPr lang="en-US" dirty="0"/>
              <a:t> </a:t>
            </a:r>
            <a:r>
              <a:rPr lang="en-US" dirty="0" err="1"/>
              <a:t>yerli</a:t>
            </a:r>
            <a:r>
              <a:rPr lang="en-US" dirty="0"/>
              <a:t> </a:t>
            </a:r>
            <a:r>
              <a:rPr lang="en-US" dirty="0" err="1"/>
              <a:t>təşəbbüslər</a:t>
            </a:r>
            <a:r>
              <a:rPr lang="en-US" dirty="0"/>
              <a:t> </a:t>
            </a:r>
            <a:r>
              <a:rPr lang="en-US" dirty="0" err="1"/>
              <a:t>fəal</a:t>
            </a:r>
            <a:r>
              <a:rPr lang="en-US" dirty="0"/>
              <a:t> </a:t>
            </a:r>
            <a:r>
              <a:rPr lang="en-US" dirty="0" err="1"/>
              <a:t>şəkildə</a:t>
            </a:r>
            <a:r>
              <a:rPr lang="en-US" dirty="0"/>
              <a:t> </a:t>
            </a:r>
            <a:r>
              <a:rPr lang="en-US" dirty="0" err="1"/>
              <a:t>dəstəklənməlidir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/>
              <a:t>Təhlükəsiz</a:t>
            </a:r>
            <a:r>
              <a:rPr lang="en-US" b="1" dirty="0"/>
              <a:t> </a:t>
            </a:r>
            <a:r>
              <a:rPr lang="en-US" b="1" dirty="0" err="1"/>
              <a:t>içməli</a:t>
            </a:r>
            <a:r>
              <a:rPr lang="en-US" b="1" dirty="0"/>
              <a:t> </a:t>
            </a:r>
            <a:r>
              <a:rPr lang="en-US" b="1" dirty="0" err="1"/>
              <a:t>suyun</a:t>
            </a:r>
            <a:r>
              <a:rPr lang="en-US" b="1" dirty="0"/>
              <a:t> </a:t>
            </a:r>
            <a:r>
              <a:rPr lang="en-US" b="1" dirty="0" err="1"/>
              <a:t>təmin</a:t>
            </a:r>
            <a:r>
              <a:rPr lang="en-US" b="1" dirty="0"/>
              <a:t> </a:t>
            </a:r>
            <a:r>
              <a:rPr lang="en-US" b="1" dirty="0" err="1"/>
              <a:t>edilməsi</a:t>
            </a:r>
            <a:r>
              <a:rPr lang="en-US" dirty="0"/>
              <a:t>: </a:t>
            </a:r>
            <a:r>
              <a:rPr lang="en-US" dirty="0" err="1"/>
              <a:t>Təmiz</a:t>
            </a:r>
            <a:r>
              <a:rPr lang="en-US" dirty="0"/>
              <a:t> suya </a:t>
            </a:r>
            <a:r>
              <a:rPr lang="en-US" dirty="0" err="1"/>
              <a:t>çıxışın</a:t>
            </a:r>
            <a:r>
              <a:rPr lang="en-US" dirty="0"/>
              <a:t> </a:t>
            </a:r>
            <a:r>
              <a:rPr lang="en-US" dirty="0" err="1"/>
              <a:t>artırılması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sanitariya</a:t>
            </a:r>
            <a:r>
              <a:rPr lang="en-US" dirty="0"/>
              <a:t> </a:t>
            </a:r>
            <a:r>
              <a:rPr lang="en-US" dirty="0" err="1"/>
              <a:t>şəraitinin</a:t>
            </a:r>
            <a:r>
              <a:rPr lang="en-US" dirty="0"/>
              <a:t> </a:t>
            </a:r>
            <a:r>
              <a:rPr lang="en-US" dirty="0" err="1" smtClean="0"/>
              <a:t>yaxşılaşdırılması</a:t>
            </a:r>
            <a:r>
              <a:rPr lang="az-Latn-AZ" dirty="0" smtClean="0"/>
              <a:t>,</a:t>
            </a:r>
            <a:r>
              <a:rPr lang="en-US" dirty="0" smtClean="0"/>
              <a:t> </a:t>
            </a:r>
            <a:r>
              <a:rPr lang="en-US" dirty="0" err="1"/>
              <a:t>xüsusilə</a:t>
            </a:r>
            <a:r>
              <a:rPr lang="en-US" dirty="0"/>
              <a:t> </a:t>
            </a:r>
            <a:r>
              <a:rPr lang="en-US" dirty="0" err="1"/>
              <a:t>iqlim</a:t>
            </a:r>
            <a:r>
              <a:rPr lang="en-US" dirty="0"/>
              <a:t> </a:t>
            </a:r>
            <a:r>
              <a:rPr lang="en-US" dirty="0" err="1"/>
              <a:t>dəyişikliyi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quraqlıq</a:t>
            </a:r>
            <a:r>
              <a:rPr lang="en-US" dirty="0"/>
              <a:t> </a:t>
            </a:r>
            <a:r>
              <a:rPr lang="en-US" dirty="0" err="1"/>
              <a:t>kontekstində</a:t>
            </a:r>
            <a:r>
              <a:rPr lang="en-US" dirty="0"/>
              <a:t> </a:t>
            </a:r>
            <a:r>
              <a:rPr lang="en-US" dirty="0" err="1"/>
              <a:t>sidik-cinsiyyət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infeksiyaları</a:t>
            </a:r>
            <a:r>
              <a:rPr lang="en-US" dirty="0"/>
              <a:t> </a:t>
            </a:r>
            <a:r>
              <a:rPr lang="en-US" dirty="0" err="1"/>
              <a:t>riskini</a:t>
            </a:r>
            <a:r>
              <a:rPr lang="en-US" dirty="0"/>
              <a:t> </a:t>
            </a:r>
            <a:r>
              <a:rPr lang="en-US" dirty="0" err="1"/>
              <a:t>azaldır</a:t>
            </a:r>
            <a:r>
              <a:rPr lang="en-US" dirty="0"/>
              <a:t>. Su </a:t>
            </a:r>
            <a:r>
              <a:rPr lang="en-US" dirty="0" err="1"/>
              <a:t>təchizatı</a:t>
            </a:r>
            <a:r>
              <a:rPr lang="en-US" dirty="0"/>
              <a:t> </a:t>
            </a:r>
            <a:r>
              <a:rPr lang="en-US" dirty="0" err="1"/>
              <a:t>təşkilatı</a:t>
            </a:r>
            <a:r>
              <a:rPr lang="en-US" dirty="0"/>
              <a:t> </a:t>
            </a:r>
            <a:r>
              <a:rPr lang="en-US" dirty="0" err="1"/>
              <a:t>reproduktiv</a:t>
            </a:r>
            <a:r>
              <a:rPr lang="en-US" dirty="0"/>
              <a:t> </a:t>
            </a:r>
            <a:r>
              <a:rPr lang="en-US" dirty="0" err="1"/>
              <a:t>sağlamlığa</a:t>
            </a:r>
            <a:r>
              <a:rPr lang="en-US" dirty="0"/>
              <a:t> </a:t>
            </a:r>
            <a:r>
              <a:rPr lang="en-US" dirty="0" err="1"/>
              <a:t>mənfi</a:t>
            </a:r>
            <a:r>
              <a:rPr lang="en-US" dirty="0"/>
              <a:t> </a:t>
            </a:r>
            <a:r>
              <a:rPr lang="en-US" dirty="0" err="1"/>
              <a:t>təsirlərin</a:t>
            </a:r>
            <a:r>
              <a:rPr lang="en-US" dirty="0"/>
              <a:t> </a:t>
            </a:r>
            <a:r>
              <a:rPr lang="en-US" dirty="0" err="1"/>
              <a:t>qarşısını</a:t>
            </a:r>
            <a:r>
              <a:rPr lang="en-US" dirty="0"/>
              <a:t> </a:t>
            </a:r>
            <a:r>
              <a:rPr lang="en-US" dirty="0" err="1"/>
              <a:t>almaq</a:t>
            </a:r>
            <a:r>
              <a:rPr lang="en-US" dirty="0"/>
              <a:t> </a:t>
            </a:r>
            <a:r>
              <a:rPr lang="en-US" dirty="0" err="1"/>
              <a:t>üçün</a:t>
            </a:r>
            <a:r>
              <a:rPr lang="en-US" dirty="0"/>
              <a:t> </a:t>
            </a:r>
            <a:r>
              <a:rPr lang="en-US" dirty="0" err="1"/>
              <a:t>prioritet</a:t>
            </a:r>
            <a:r>
              <a:rPr lang="en-US" dirty="0"/>
              <a:t> </a:t>
            </a:r>
            <a:r>
              <a:rPr lang="en-US" dirty="0" err="1"/>
              <a:t>məsələ</a:t>
            </a:r>
            <a:r>
              <a:rPr lang="en-US" dirty="0"/>
              <a:t> </a:t>
            </a:r>
            <a:r>
              <a:rPr lang="en-US" dirty="0" err="1"/>
              <a:t>olmalıdır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368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D40845-4F39-75B3-2197-A38BC99F71A4}"/>
              </a:ext>
            </a:extLst>
          </p:cNvPr>
          <p:cNvSpPr txBox="1"/>
          <p:nvPr/>
        </p:nvSpPr>
        <p:spPr>
          <a:xfrm>
            <a:off x="446808" y="602592"/>
            <a:ext cx="1119100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5.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Həssas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qrupların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dəstəklənməsi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/>
              <a:t>Hamilə</a:t>
            </a:r>
            <a:r>
              <a:rPr lang="en-US" b="1" dirty="0"/>
              <a:t> </a:t>
            </a:r>
            <a:r>
              <a:rPr lang="en-US" b="1" dirty="0" err="1"/>
              <a:t>qadınlar</a:t>
            </a:r>
            <a:r>
              <a:rPr lang="en-US" b="1" dirty="0"/>
              <a:t> </a:t>
            </a:r>
            <a:r>
              <a:rPr lang="en-US" b="1" dirty="0" err="1"/>
              <a:t>və</a:t>
            </a:r>
            <a:r>
              <a:rPr lang="en-US" b="1" dirty="0"/>
              <a:t> </a:t>
            </a:r>
            <a:r>
              <a:rPr lang="en-US" b="1" dirty="0" err="1"/>
              <a:t>ailələrə</a:t>
            </a:r>
            <a:r>
              <a:rPr lang="en-US" b="1" dirty="0"/>
              <a:t> </a:t>
            </a:r>
            <a:r>
              <a:rPr lang="en-US" b="1" dirty="0" err="1"/>
              <a:t>yardım</a:t>
            </a:r>
            <a:r>
              <a:rPr lang="en-US" b="1" dirty="0"/>
              <a:t> </a:t>
            </a:r>
            <a:r>
              <a:rPr lang="en-US" b="1" dirty="0" err="1"/>
              <a:t>göstərilməsi</a:t>
            </a:r>
            <a:r>
              <a:rPr lang="en-US" dirty="0"/>
              <a:t>: </a:t>
            </a:r>
            <a:r>
              <a:rPr lang="en-US" dirty="0" err="1"/>
              <a:t>Xüsusilə</a:t>
            </a:r>
            <a:r>
              <a:rPr lang="en-US" dirty="0"/>
              <a:t> </a:t>
            </a:r>
            <a:r>
              <a:rPr lang="en-US" dirty="0" err="1"/>
              <a:t>hamilə</a:t>
            </a:r>
            <a:r>
              <a:rPr lang="en-US" dirty="0"/>
              <a:t> </a:t>
            </a:r>
            <a:r>
              <a:rPr lang="en-US" dirty="0" err="1"/>
              <a:t>qadınlara</a:t>
            </a:r>
            <a:r>
              <a:rPr lang="en-US" dirty="0"/>
              <a:t> </a:t>
            </a:r>
            <a:r>
              <a:rPr lang="en-US" dirty="0" err="1"/>
              <a:t>diqqət</a:t>
            </a:r>
            <a:r>
              <a:rPr lang="en-US" dirty="0"/>
              <a:t> </a:t>
            </a:r>
            <a:r>
              <a:rPr lang="en-US" dirty="0" err="1"/>
              <a:t>yetirilməlidir</a:t>
            </a:r>
            <a:r>
              <a:rPr lang="en-US" dirty="0"/>
              <a:t>, </a:t>
            </a:r>
            <a:r>
              <a:rPr lang="en-US" dirty="0" err="1"/>
              <a:t>çünki</a:t>
            </a:r>
            <a:r>
              <a:rPr lang="en-US" dirty="0"/>
              <a:t> </a:t>
            </a:r>
            <a:r>
              <a:rPr lang="en-US" dirty="0" err="1"/>
              <a:t>onlar</a:t>
            </a:r>
            <a:r>
              <a:rPr lang="en-US" dirty="0"/>
              <a:t> </a:t>
            </a:r>
            <a:r>
              <a:rPr lang="en-US" dirty="0" err="1"/>
              <a:t>ekstremal</a:t>
            </a:r>
            <a:r>
              <a:rPr lang="en-US" dirty="0"/>
              <a:t> </a:t>
            </a:r>
            <a:r>
              <a:rPr lang="en-US" dirty="0" err="1"/>
              <a:t>istilər</a:t>
            </a:r>
            <a:r>
              <a:rPr lang="en-US" dirty="0"/>
              <a:t> </a:t>
            </a:r>
            <a:r>
              <a:rPr lang="en-US" dirty="0" err="1"/>
              <a:t>kimi</a:t>
            </a:r>
            <a:r>
              <a:rPr lang="en-US" dirty="0"/>
              <a:t> </a:t>
            </a:r>
            <a:r>
              <a:rPr lang="en-US" dirty="0" err="1"/>
              <a:t>iqlim</a:t>
            </a:r>
            <a:r>
              <a:rPr lang="en-US" dirty="0"/>
              <a:t> </a:t>
            </a:r>
            <a:r>
              <a:rPr lang="en-US" dirty="0" err="1"/>
              <a:t>faktorlarına</a:t>
            </a:r>
            <a:r>
              <a:rPr lang="en-US" dirty="0"/>
              <a:t> </a:t>
            </a:r>
            <a:r>
              <a:rPr lang="en-US" dirty="0" err="1"/>
              <a:t>qarşı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həssasdırlar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/>
              <a:t>Kənd</a:t>
            </a:r>
            <a:r>
              <a:rPr lang="en-US" b="1" dirty="0"/>
              <a:t> </a:t>
            </a:r>
            <a:r>
              <a:rPr lang="en-US" b="1" dirty="0" err="1"/>
              <a:t>və</a:t>
            </a:r>
            <a:r>
              <a:rPr lang="en-US" b="1" dirty="0"/>
              <a:t> </a:t>
            </a:r>
            <a:r>
              <a:rPr lang="en-US" b="1" dirty="0" err="1"/>
              <a:t>həssas</a:t>
            </a:r>
            <a:r>
              <a:rPr lang="en-US" b="1" dirty="0"/>
              <a:t> </a:t>
            </a:r>
            <a:r>
              <a:rPr lang="en-US" b="1" dirty="0" err="1"/>
              <a:t>regionlar</a:t>
            </a:r>
            <a:r>
              <a:rPr lang="en-US" b="1" dirty="0"/>
              <a:t> </a:t>
            </a:r>
            <a:r>
              <a:rPr lang="en-US" b="1" dirty="0" err="1"/>
              <a:t>üçün</a:t>
            </a:r>
            <a:r>
              <a:rPr lang="en-US" b="1" dirty="0"/>
              <a:t> </a:t>
            </a:r>
            <a:r>
              <a:rPr lang="en-US" b="1" dirty="0" err="1"/>
              <a:t>xidmətlərin</a:t>
            </a:r>
            <a:r>
              <a:rPr lang="en-US" b="1" dirty="0"/>
              <a:t> </a:t>
            </a:r>
            <a:r>
              <a:rPr lang="en-US" b="1" dirty="0" err="1"/>
              <a:t>uyğunlaşdırılması</a:t>
            </a:r>
            <a:r>
              <a:rPr lang="en-US" dirty="0"/>
              <a:t>: </a:t>
            </a:r>
            <a:r>
              <a:rPr lang="en-US" dirty="0" err="1"/>
              <a:t>Kənd</a:t>
            </a:r>
            <a:r>
              <a:rPr lang="en-US" dirty="0"/>
              <a:t> </a:t>
            </a:r>
            <a:r>
              <a:rPr lang="en-US" dirty="0" err="1"/>
              <a:t>yerlərində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yoxsul</a:t>
            </a:r>
            <a:r>
              <a:rPr lang="en-US" dirty="0"/>
              <a:t> </a:t>
            </a:r>
            <a:r>
              <a:rPr lang="en-US" dirty="0" err="1"/>
              <a:t>icmalarda</a:t>
            </a:r>
            <a:r>
              <a:rPr lang="en-US" dirty="0"/>
              <a:t> </a:t>
            </a:r>
            <a:r>
              <a:rPr lang="en-US" dirty="0" err="1"/>
              <a:t>qadınlar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ailələr</a:t>
            </a:r>
            <a:r>
              <a:rPr lang="en-US" dirty="0"/>
              <a:t> </a:t>
            </a:r>
            <a:r>
              <a:rPr lang="en-US" dirty="0" err="1"/>
              <a:t>üçün</a:t>
            </a:r>
            <a:r>
              <a:rPr lang="en-US" dirty="0"/>
              <a:t> </a:t>
            </a:r>
            <a:r>
              <a:rPr lang="en-US" dirty="0" err="1"/>
              <a:t>proqramların</a:t>
            </a:r>
            <a:r>
              <a:rPr lang="en-US" dirty="0"/>
              <a:t> </a:t>
            </a:r>
            <a:r>
              <a:rPr lang="en-US" dirty="0" err="1"/>
              <a:t>hazırlanması</a:t>
            </a:r>
            <a:r>
              <a:rPr lang="en-US" dirty="0"/>
              <a:t> </a:t>
            </a:r>
            <a:r>
              <a:rPr lang="en-US" dirty="0" err="1"/>
              <a:t>vacibdir</a:t>
            </a:r>
            <a:r>
              <a:rPr lang="en-US" dirty="0"/>
              <a:t>, </a:t>
            </a:r>
            <a:r>
              <a:rPr lang="en-US" dirty="0" err="1"/>
              <a:t>çünki</a:t>
            </a:r>
            <a:r>
              <a:rPr lang="en-US" dirty="0"/>
              <a:t> </a:t>
            </a:r>
            <a:r>
              <a:rPr lang="en-US" dirty="0" err="1"/>
              <a:t>iqlim</a:t>
            </a:r>
            <a:r>
              <a:rPr lang="en-US" dirty="0"/>
              <a:t> </a:t>
            </a:r>
            <a:r>
              <a:rPr lang="en-US" dirty="0" err="1"/>
              <a:t>dəyişikliyi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ərazilərdə</a:t>
            </a:r>
            <a:r>
              <a:rPr lang="en-US" dirty="0"/>
              <a:t> </a:t>
            </a:r>
            <a:r>
              <a:rPr lang="en-US" dirty="0" err="1"/>
              <a:t>reproduktiv</a:t>
            </a:r>
            <a:r>
              <a:rPr lang="en-US" dirty="0"/>
              <a:t> </a:t>
            </a:r>
            <a:r>
              <a:rPr lang="en-US" dirty="0" err="1"/>
              <a:t>sağlamlığa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ciddi</a:t>
            </a:r>
            <a:r>
              <a:rPr lang="en-US" dirty="0"/>
              <a:t> </a:t>
            </a:r>
            <a:r>
              <a:rPr lang="en-US" dirty="0" err="1"/>
              <a:t>təsir</a:t>
            </a:r>
            <a:r>
              <a:rPr lang="en-US" dirty="0"/>
              <a:t> </a:t>
            </a:r>
            <a:r>
              <a:rPr lang="en-US" dirty="0" err="1"/>
              <a:t>göstərə</a:t>
            </a:r>
            <a:r>
              <a:rPr lang="en-US" dirty="0"/>
              <a:t> </a:t>
            </a:r>
            <a:r>
              <a:rPr lang="en-US" dirty="0" err="1"/>
              <a:t>bilər</a:t>
            </a:r>
            <a:r>
              <a:rPr lang="en-US" dirty="0"/>
              <a:t>. </a:t>
            </a:r>
            <a:r>
              <a:rPr lang="en-US" dirty="0" err="1"/>
              <a:t>Məsələn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ərazilərdə</a:t>
            </a:r>
            <a:r>
              <a:rPr lang="en-US" dirty="0"/>
              <a:t> </a:t>
            </a:r>
            <a:r>
              <a:rPr lang="en-US" dirty="0" err="1"/>
              <a:t>tibbi</a:t>
            </a:r>
            <a:r>
              <a:rPr lang="en-US" dirty="0"/>
              <a:t> </a:t>
            </a:r>
            <a:r>
              <a:rPr lang="en-US" dirty="0" err="1"/>
              <a:t>xidmətlərə</a:t>
            </a:r>
            <a:r>
              <a:rPr lang="en-US" dirty="0"/>
              <a:t> </a:t>
            </a:r>
            <a:r>
              <a:rPr lang="en-US" dirty="0" err="1"/>
              <a:t>çıxışın</a:t>
            </a:r>
            <a:r>
              <a:rPr lang="en-US" dirty="0"/>
              <a:t> </a:t>
            </a:r>
            <a:r>
              <a:rPr lang="en-US" dirty="0" err="1"/>
              <a:t>yaxşılaşdırılması</a:t>
            </a:r>
            <a:r>
              <a:rPr lang="en-US" dirty="0"/>
              <a:t> </a:t>
            </a:r>
            <a:r>
              <a:rPr lang="en-US" dirty="0" err="1"/>
              <a:t>riskləri</a:t>
            </a:r>
            <a:r>
              <a:rPr lang="en-US" dirty="0"/>
              <a:t> </a:t>
            </a:r>
            <a:r>
              <a:rPr lang="en-US" dirty="0" err="1"/>
              <a:t>əhəmiyyətli</a:t>
            </a:r>
            <a:r>
              <a:rPr lang="en-US" dirty="0"/>
              <a:t> </a:t>
            </a:r>
            <a:r>
              <a:rPr lang="en-US" dirty="0" err="1"/>
              <a:t>dərəcədə</a:t>
            </a:r>
            <a:r>
              <a:rPr lang="en-US" dirty="0"/>
              <a:t> </a:t>
            </a:r>
            <a:r>
              <a:rPr lang="en-US" dirty="0" err="1"/>
              <a:t>azalda</a:t>
            </a:r>
            <a:r>
              <a:rPr lang="en-US" dirty="0"/>
              <a:t> </a:t>
            </a:r>
            <a:r>
              <a:rPr lang="en-US" dirty="0" err="1"/>
              <a:t>bilər</a:t>
            </a:r>
            <a:r>
              <a:rPr lang="en-US" dirty="0" smtClean="0"/>
              <a:t>.</a:t>
            </a:r>
            <a:endParaRPr lang="ru-RU" dirty="0" smtClean="0"/>
          </a:p>
          <a:p>
            <a:endParaRPr lang="en-US" dirty="0"/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6.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Digər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sektorlara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əməkdaşlıq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/>
              <a:t>Sektorlararası</a:t>
            </a:r>
            <a:r>
              <a:rPr lang="en-US" b="1" dirty="0"/>
              <a:t> </a:t>
            </a:r>
            <a:r>
              <a:rPr lang="en-US" b="1" dirty="0" err="1"/>
              <a:t>əməkdaşlıq</a:t>
            </a:r>
            <a:r>
              <a:rPr lang="en-US" dirty="0"/>
              <a:t>: </a:t>
            </a:r>
            <a:r>
              <a:rPr lang="en-US" dirty="0" err="1"/>
              <a:t>Səhiyyə</a:t>
            </a:r>
            <a:r>
              <a:rPr lang="en-US" dirty="0"/>
              <a:t> </a:t>
            </a:r>
            <a:r>
              <a:rPr lang="en-US" dirty="0" err="1"/>
              <a:t>orqanları</a:t>
            </a:r>
            <a:r>
              <a:rPr lang="en-US" dirty="0"/>
              <a:t> </a:t>
            </a:r>
            <a:r>
              <a:rPr lang="en-US" dirty="0" err="1"/>
              <a:t>digər</a:t>
            </a:r>
            <a:r>
              <a:rPr lang="en-US" dirty="0"/>
              <a:t> </a:t>
            </a:r>
            <a:r>
              <a:rPr lang="en-US" dirty="0" err="1"/>
              <a:t>nazirliklər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sahələrlə</a:t>
            </a:r>
            <a:r>
              <a:rPr lang="en-US" dirty="0"/>
              <a:t>, </a:t>
            </a:r>
            <a:r>
              <a:rPr lang="en-US" dirty="0" err="1"/>
              <a:t>məsələn</a:t>
            </a:r>
            <a:r>
              <a:rPr lang="en-US" dirty="0"/>
              <a:t>, </a:t>
            </a:r>
            <a:r>
              <a:rPr lang="en-US" dirty="0" err="1"/>
              <a:t>ekologiya</a:t>
            </a:r>
            <a:r>
              <a:rPr lang="en-US" dirty="0"/>
              <a:t>, </a:t>
            </a:r>
            <a:r>
              <a:rPr lang="en-US" dirty="0" err="1"/>
              <a:t>enerji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kənd</a:t>
            </a:r>
            <a:r>
              <a:rPr lang="en-US" dirty="0"/>
              <a:t> </a:t>
            </a:r>
            <a:r>
              <a:rPr lang="en-US" dirty="0" err="1"/>
              <a:t>təsərrüfatı</a:t>
            </a:r>
            <a:r>
              <a:rPr lang="en-US" dirty="0"/>
              <a:t> </a:t>
            </a:r>
            <a:r>
              <a:rPr lang="en-US" dirty="0" err="1"/>
              <a:t>ilə</a:t>
            </a:r>
            <a:r>
              <a:rPr lang="en-US" dirty="0"/>
              <a:t> </a:t>
            </a:r>
            <a:r>
              <a:rPr lang="en-US" dirty="0" err="1"/>
              <a:t>əməkdaşlıq</a:t>
            </a:r>
            <a:r>
              <a:rPr lang="en-US" dirty="0"/>
              <a:t> </a:t>
            </a:r>
            <a:r>
              <a:rPr lang="en-US" dirty="0" err="1"/>
              <a:t>etməli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ümumi</a:t>
            </a:r>
            <a:r>
              <a:rPr lang="en-US" dirty="0"/>
              <a:t> </a:t>
            </a:r>
            <a:r>
              <a:rPr lang="en-US" dirty="0" err="1"/>
              <a:t>sağlamlığa</a:t>
            </a:r>
            <a:r>
              <a:rPr lang="en-US" dirty="0"/>
              <a:t>, o </a:t>
            </a:r>
            <a:r>
              <a:rPr lang="en-US" dirty="0" err="1"/>
              <a:t>cümlədən</a:t>
            </a:r>
            <a:r>
              <a:rPr lang="en-US" dirty="0"/>
              <a:t> </a:t>
            </a:r>
            <a:r>
              <a:rPr lang="en-US" dirty="0" err="1"/>
              <a:t>reproduktiv</a:t>
            </a:r>
            <a:r>
              <a:rPr lang="en-US" dirty="0"/>
              <a:t> </a:t>
            </a:r>
            <a:r>
              <a:rPr lang="en-US" dirty="0" err="1"/>
              <a:t>sağlamlığa</a:t>
            </a:r>
            <a:r>
              <a:rPr lang="en-US" dirty="0"/>
              <a:t> </a:t>
            </a:r>
            <a:r>
              <a:rPr lang="en-US" dirty="0" err="1"/>
              <a:t>təsirini</a:t>
            </a:r>
            <a:r>
              <a:rPr lang="en-US" dirty="0"/>
              <a:t> </a:t>
            </a:r>
            <a:r>
              <a:rPr lang="en-US" dirty="0" err="1"/>
              <a:t>azaltmağa</a:t>
            </a:r>
            <a:r>
              <a:rPr lang="en-US" dirty="0"/>
              <a:t> </a:t>
            </a:r>
            <a:r>
              <a:rPr lang="en-US" dirty="0" err="1"/>
              <a:t>yönəlmiş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 </a:t>
            </a:r>
            <a:r>
              <a:rPr lang="en-US" dirty="0" err="1"/>
              <a:t>proqramlar</a:t>
            </a:r>
            <a:r>
              <a:rPr lang="en-US" dirty="0"/>
              <a:t> </a:t>
            </a:r>
            <a:r>
              <a:rPr lang="en-US" dirty="0" err="1"/>
              <a:t>hazırlamalıdırlar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/>
              <a:t>Siyasi</a:t>
            </a:r>
            <a:r>
              <a:rPr lang="en-US" b="1" dirty="0"/>
              <a:t> </a:t>
            </a:r>
            <a:r>
              <a:rPr lang="en-US" b="1" dirty="0" err="1"/>
              <a:t>dəstək</a:t>
            </a:r>
            <a:r>
              <a:rPr lang="en-US" b="1" dirty="0"/>
              <a:t> </a:t>
            </a:r>
            <a:r>
              <a:rPr lang="en-US" b="1" dirty="0" err="1"/>
              <a:t>və</a:t>
            </a:r>
            <a:r>
              <a:rPr lang="en-US" b="1" dirty="0"/>
              <a:t> </a:t>
            </a:r>
            <a:r>
              <a:rPr lang="en-US" b="1" dirty="0" err="1"/>
              <a:t>maliyyələşdirmə</a:t>
            </a:r>
            <a:r>
              <a:rPr lang="en-US" dirty="0"/>
              <a:t>: </a:t>
            </a:r>
            <a:r>
              <a:rPr lang="en-US" dirty="0" err="1"/>
              <a:t>İqlim</a:t>
            </a:r>
            <a:r>
              <a:rPr lang="en-US" dirty="0"/>
              <a:t> </a:t>
            </a:r>
            <a:r>
              <a:rPr lang="en-US" dirty="0" err="1"/>
              <a:t>dəyişikliyi</a:t>
            </a:r>
            <a:r>
              <a:rPr lang="en-US" dirty="0"/>
              <a:t> </a:t>
            </a:r>
            <a:r>
              <a:rPr lang="en-US" dirty="0" err="1"/>
              <a:t>problemlərinin</a:t>
            </a:r>
            <a:r>
              <a:rPr lang="en-US" dirty="0"/>
              <a:t> milli </a:t>
            </a:r>
            <a:r>
              <a:rPr lang="en-US" dirty="0" err="1"/>
              <a:t>sağlamlıq</a:t>
            </a:r>
            <a:r>
              <a:rPr lang="en-US" dirty="0"/>
              <a:t> </a:t>
            </a:r>
            <a:r>
              <a:rPr lang="en-US" dirty="0" err="1"/>
              <a:t>strategiyalarına</a:t>
            </a:r>
            <a:r>
              <a:rPr lang="en-US" dirty="0"/>
              <a:t> </a:t>
            </a:r>
            <a:r>
              <a:rPr lang="en-US" dirty="0" err="1"/>
              <a:t>daxil</a:t>
            </a:r>
            <a:r>
              <a:rPr lang="en-US" dirty="0"/>
              <a:t> </a:t>
            </a:r>
            <a:r>
              <a:rPr lang="en-US" dirty="0" err="1"/>
              <a:t>edilməsi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çağırışlarla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effektiv</a:t>
            </a:r>
            <a:r>
              <a:rPr lang="en-US" dirty="0"/>
              <a:t> </a:t>
            </a:r>
            <a:r>
              <a:rPr lang="en-US" dirty="0" err="1"/>
              <a:t>şəkildə</a:t>
            </a:r>
            <a:r>
              <a:rPr lang="en-US" dirty="0"/>
              <a:t> </a:t>
            </a:r>
            <a:r>
              <a:rPr lang="en-US" dirty="0" err="1"/>
              <a:t>mübarizə</a:t>
            </a:r>
            <a:r>
              <a:rPr lang="en-US" dirty="0"/>
              <a:t> </a:t>
            </a:r>
            <a:r>
              <a:rPr lang="en-US" dirty="0" err="1"/>
              <a:t>aparmağa</a:t>
            </a:r>
            <a:r>
              <a:rPr lang="en-US" dirty="0"/>
              <a:t> </a:t>
            </a:r>
            <a:r>
              <a:rPr lang="en-US" dirty="0" err="1"/>
              <a:t>kömək</a:t>
            </a:r>
            <a:r>
              <a:rPr lang="en-US" dirty="0"/>
              <a:t> </a:t>
            </a:r>
            <a:r>
              <a:rPr lang="en-US" dirty="0" err="1"/>
              <a:t>edəcək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Bu </a:t>
            </a:r>
            <a:r>
              <a:rPr lang="en-US" dirty="0" err="1"/>
              <a:t>tədbirlər</a:t>
            </a:r>
            <a:r>
              <a:rPr lang="en-US" dirty="0"/>
              <a:t> </a:t>
            </a:r>
            <a:r>
              <a:rPr lang="en-US" dirty="0" err="1"/>
              <a:t>iqlim</a:t>
            </a:r>
            <a:r>
              <a:rPr lang="en-US" dirty="0"/>
              <a:t> </a:t>
            </a:r>
            <a:r>
              <a:rPr lang="en-US" dirty="0" err="1"/>
              <a:t>dəyişikliyinin</a:t>
            </a:r>
            <a:r>
              <a:rPr lang="en-US" dirty="0"/>
              <a:t> </a:t>
            </a:r>
            <a:r>
              <a:rPr lang="en-US" dirty="0" err="1"/>
              <a:t>reproduktiv</a:t>
            </a:r>
            <a:r>
              <a:rPr lang="en-US" dirty="0"/>
              <a:t> </a:t>
            </a:r>
            <a:r>
              <a:rPr lang="en-US" dirty="0" err="1"/>
              <a:t>sağlamlığa</a:t>
            </a:r>
            <a:r>
              <a:rPr lang="en-US" dirty="0"/>
              <a:t> </a:t>
            </a:r>
            <a:r>
              <a:rPr lang="en-US" dirty="0" err="1"/>
              <a:t>mənfi</a:t>
            </a:r>
            <a:r>
              <a:rPr lang="en-US" dirty="0"/>
              <a:t> </a:t>
            </a:r>
            <a:r>
              <a:rPr lang="en-US" dirty="0" err="1"/>
              <a:t>təsirini</a:t>
            </a:r>
            <a:r>
              <a:rPr lang="en-US" dirty="0"/>
              <a:t> </a:t>
            </a:r>
            <a:r>
              <a:rPr lang="en-US" dirty="0" err="1"/>
              <a:t>azaltmağa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əhalinin</a:t>
            </a:r>
            <a:r>
              <a:rPr lang="en-US" dirty="0"/>
              <a:t> yeni </a:t>
            </a:r>
            <a:r>
              <a:rPr lang="en-US" dirty="0" err="1"/>
              <a:t>şəraitə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yaxşı</a:t>
            </a:r>
            <a:r>
              <a:rPr lang="en-US" dirty="0"/>
              <a:t> </a:t>
            </a:r>
            <a:r>
              <a:rPr lang="en-US" dirty="0" err="1"/>
              <a:t>uyğunlaşmasını</a:t>
            </a:r>
            <a:r>
              <a:rPr lang="en-US" dirty="0"/>
              <a:t> </a:t>
            </a:r>
            <a:r>
              <a:rPr lang="en-US" dirty="0" err="1"/>
              <a:t>təmin</a:t>
            </a:r>
            <a:r>
              <a:rPr lang="en-US" dirty="0"/>
              <a:t> </a:t>
            </a:r>
            <a:r>
              <a:rPr lang="en-US" dirty="0" err="1"/>
              <a:t>etməyə</a:t>
            </a:r>
            <a:r>
              <a:rPr lang="en-US" dirty="0"/>
              <a:t> </a:t>
            </a:r>
            <a:r>
              <a:rPr lang="en-US" dirty="0" err="1"/>
              <a:t>kömək</a:t>
            </a:r>
            <a:r>
              <a:rPr lang="en-US" dirty="0"/>
              <a:t> </a:t>
            </a:r>
            <a:r>
              <a:rPr lang="en-US" dirty="0" err="1"/>
              <a:t>edəcək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1959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6A66BD82-B602-F73C-E103-2D9C3C54134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49179" y="55584"/>
            <a:ext cx="11520930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az-Latn-AZ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Uşaq salma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riskinin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artması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:</a:t>
            </a:r>
            <a:endParaRPr kumimoji="0" lang="az-Latn-AZ" altLang="en-US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Güclü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istiliklərin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təsiri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həmçinin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altLang="en-US" dirty="0"/>
              <a:t>Uşaq </a:t>
            </a:r>
            <a:r>
              <a:rPr lang="en-US" altLang="en-US" dirty="0" err="1"/>
              <a:t>salma</a:t>
            </a:r>
            <a:r>
              <a:rPr lang="en-US" altLang="en-US" dirty="0"/>
              <a:t> </a:t>
            </a:r>
            <a:r>
              <a:rPr lang="en-US" altLang="en-US" dirty="0" err="1"/>
              <a:t>riskinin</a:t>
            </a:r>
            <a:r>
              <a:rPr lang="en-US" altLang="en-US" dirty="0"/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artması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ilə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əlaqələndirilir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ABŞ-da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aparılan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bir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araşdırma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göstərdi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ki,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hamiləliyin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erkən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dövründə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yüksək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temperaturun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təsirinə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məruz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qalan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qadınlar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belə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şəraitə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məruz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qalmayan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qadınlarla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müqayisədə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15%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daha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çox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altLang="en-US" dirty="0"/>
              <a:t>Uşaq </a:t>
            </a:r>
            <a:r>
              <a:rPr lang="en-US" altLang="en-US" dirty="0" err="1"/>
              <a:t>salma</a:t>
            </a:r>
            <a:r>
              <a:rPr lang="en-US" altLang="en-US" dirty="0"/>
              <a:t> 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riski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daşıyırlar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  <a:endParaRPr kumimoji="0" lang="az-Latn-AZ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Havanın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çirklənməsinin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hamiləliyə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təsiri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:</a:t>
            </a:r>
            <a:endParaRPr kumimoji="0" lang="az-Latn-AZ" altLang="en-US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İqlim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dəyişikliyi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havanın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çirklənməsini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artırır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isə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öz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növbəsində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hamiləli</a:t>
            </a:r>
            <a:r>
              <a:rPr kumimoji="0" lang="az-Latn-AZ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kdə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mənfi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nəticələr</a:t>
            </a:r>
            <a:r>
              <a:rPr kumimoji="0" lang="az-Latn-AZ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ilə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əlaqə</a:t>
            </a:r>
            <a:r>
              <a:rPr kumimoji="0" lang="az-Latn-AZ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ləndirilir.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az-Latn-AZ" altLang="en-US" dirty="0" smtClean="0"/>
              <a:t>M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əsələn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intrauterin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inkişafın</a:t>
            </a:r>
            <a:r>
              <a:rPr kumimoji="0" lang="az-Latn-AZ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ın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gecikməsi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və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az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çəki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ilə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doğulma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  <a:r>
              <a:rPr kumimoji="0" lang="az-Latn-AZ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Ç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ində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aparılan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bir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araşdırmada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müəyyən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edilib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ki,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hamiləlik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dövründə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çirklənmiş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hava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ilə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təmas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az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çəki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ilə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doğulma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riskini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9%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artırır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7007DE-A48F-093A-2884-C3D635C725FF}"/>
              </a:ext>
            </a:extLst>
          </p:cNvPr>
          <p:cNvSpPr txBox="1"/>
          <p:nvPr/>
        </p:nvSpPr>
        <p:spPr>
          <a:xfrm>
            <a:off x="349179" y="3441680"/>
            <a:ext cx="1128899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Cinsi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yolla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keçən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infeksiyaların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yayılması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az-Latn-AZ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az-Latn-AZ" b="1" dirty="0" smtClean="0"/>
          </a:p>
          <a:p>
            <a:r>
              <a:rPr lang="en-US" dirty="0" err="1" smtClean="0"/>
              <a:t>İqlimin</a:t>
            </a:r>
            <a:r>
              <a:rPr lang="en-US" dirty="0" smtClean="0"/>
              <a:t> </a:t>
            </a:r>
            <a:r>
              <a:rPr lang="en-US" dirty="0" err="1"/>
              <a:t>istiləşməsi</a:t>
            </a:r>
            <a:r>
              <a:rPr lang="en-US" dirty="0"/>
              <a:t> </a:t>
            </a:r>
            <a:r>
              <a:rPr lang="en-US" dirty="0" err="1"/>
              <a:t>ağcaqanadlar</a:t>
            </a:r>
            <a:r>
              <a:rPr lang="en-US" dirty="0"/>
              <a:t> və </a:t>
            </a:r>
            <a:r>
              <a:rPr lang="en-US" dirty="0" err="1"/>
              <a:t>digər</a:t>
            </a:r>
            <a:r>
              <a:rPr lang="en-US" dirty="0"/>
              <a:t> </a:t>
            </a:r>
            <a:r>
              <a:rPr lang="en-US" dirty="0" err="1"/>
              <a:t>xəstəlik</a:t>
            </a:r>
            <a:r>
              <a:rPr lang="en-US" dirty="0"/>
              <a:t> </a:t>
            </a:r>
            <a:r>
              <a:rPr lang="en-US" dirty="0" err="1"/>
              <a:t>daşıyıcılarının</a:t>
            </a:r>
            <a:r>
              <a:rPr lang="en-US" dirty="0"/>
              <a:t> </a:t>
            </a:r>
            <a:r>
              <a:rPr lang="en-US" dirty="0" err="1"/>
              <a:t>yayılma</a:t>
            </a:r>
            <a:r>
              <a:rPr lang="en-US" dirty="0"/>
              <a:t> </a:t>
            </a:r>
            <a:r>
              <a:rPr lang="en-US" dirty="0" err="1"/>
              <a:t>ərazilərinin</a:t>
            </a:r>
            <a:r>
              <a:rPr lang="en-US" dirty="0"/>
              <a:t> </a:t>
            </a:r>
            <a:r>
              <a:rPr lang="en-US" dirty="0" err="1"/>
              <a:t>genişlənməsinə</a:t>
            </a:r>
            <a:r>
              <a:rPr lang="en-US" dirty="0"/>
              <a:t> </a:t>
            </a:r>
            <a:r>
              <a:rPr lang="en-US" dirty="0" err="1"/>
              <a:t>səbəb</a:t>
            </a:r>
            <a:r>
              <a:rPr lang="en-US" dirty="0"/>
              <a:t> </a:t>
            </a:r>
            <a:r>
              <a:rPr lang="en-US" dirty="0" err="1"/>
              <a:t>olur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da Zika </a:t>
            </a:r>
            <a:r>
              <a:rPr lang="en-US" dirty="0" err="1"/>
              <a:t>virusu</a:t>
            </a:r>
            <a:r>
              <a:rPr lang="en-US" dirty="0"/>
              <a:t> </a:t>
            </a:r>
            <a:r>
              <a:rPr lang="en-US" dirty="0" err="1"/>
              <a:t>kimi</a:t>
            </a:r>
            <a:r>
              <a:rPr lang="en-US" dirty="0"/>
              <a:t> </a:t>
            </a:r>
            <a:r>
              <a:rPr lang="en-US" dirty="0" err="1"/>
              <a:t>infeksiyaların</a:t>
            </a:r>
            <a:r>
              <a:rPr lang="en-US" dirty="0"/>
              <a:t> </a:t>
            </a:r>
            <a:r>
              <a:rPr lang="en-US" dirty="0" err="1"/>
              <a:t>yayılmasını</a:t>
            </a:r>
            <a:r>
              <a:rPr lang="en-US" dirty="0"/>
              <a:t> </a:t>
            </a:r>
            <a:r>
              <a:rPr lang="en-US" dirty="0" err="1"/>
              <a:t>artırır</a:t>
            </a:r>
            <a:r>
              <a:rPr lang="en-US" dirty="0"/>
              <a:t>. Bu </a:t>
            </a:r>
            <a:r>
              <a:rPr lang="en-US" dirty="0" err="1"/>
              <a:t>infeksiya</a:t>
            </a:r>
            <a:r>
              <a:rPr lang="en-US" dirty="0"/>
              <a:t> </a:t>
            </a:r>
            <a:r>
              <a:rPr lang="en-US" dirty="0" err="1"/>
              <a:t>xüsusilə</a:t>
            </a:r>
            <a:r>
              <a:rPr lang="en-US" dirty="0"/>
              <a:t> </a:t>
            </a:r>
            <a:r>
              <a:rPr lang="en-US" dirty="0" err="1"/>
              <a:t>hamilə</a:t>
            </a:r>
            <a:r>
              <a:rPr lang="en-US" dirty="0"/>
              <a:t> </a:t>
            </a:r>
            <a:r>
              <a:rPr lang="en-US" dirty="0" err="1"/>
              <a:t>qadınlar</a:t>
            </a:r>
            <a:r>
              <a:rPr lang="en-US" dirty="0"/>
              <a:t> </a:t>
            </a:r>
            <a:r>
              <a:rPr lang="en-US" dirty="0" err="1"/>
              <a:t>üçün</a:t>
            </a:r>
            <a:r>
              <a:rPr lang="en-US" dirty="0"/>
              <a:t> </a:t>
            </a:r>
            <a:r>
              <a:rPr lang="en-US" dirty="0" err="1"/>
              <a:t>təhlükəlidir</a:t>
            </a:r>
            <a:r>
              <a:rPr lang="en-US" dirty="0"/>
              <a:t>, </a:t>
            </a:r>
            <a:r>
              <a:rPr lang="en-US" dirty="0" err="1"/>
              <a:t>çünki</a:t>
            </a:r>
            <a:r>
              <a:rPr lang="en-US" dirty="0"/>
              <a:t> yeni </a:t>
            </a:r>
            <a:r>
              <a:rPr lang="en-US" dirty="0" err="1"/>
              <a:t>doğulmuşlarda</a:t>
            </a:r>
            <a:r>
              <a:rPr lang="en-US" dirty="0"/>
              <a:t> </a:t>
            </a:r>
            <a:r>
              <a:rPr lang="en-US" dirty="0" err="1"/>
              <a:t>mikrosefaliya</a:t>
            </a:r>
            <a:r>
              <a:rPr lang="en-US" dirty="0"/>
              <a:t> </a:t>
            </a:r>
            <a:r>
              <a:rPr lang="en-US" dirty="0" err="1"/>
              <a:t>kimi</a:t>
            </a:r>
            <a:r>
              <a:rPr lang="en-US" dirty="0"/>
              <a:t> </a:t>
            </a:r>
            <a:r>
              <a:rPr lang="en-US" dirty="0" err="1"/>
              <a:t>anadangəlmə</a:t>
            </a:r>
            <a:r>
              <a:rPr lang="en-US" dirty="0"/>
              <a:t> </a:t>
            </a:r>
            <a:r>
              <a:rPr lang="en-US" dirty="0" err="1"/>
              <a:t>qüsurların</a:t>
            </a:r>
            <a:r>
              <a:rPr lang="en-US" dirty="0"/>
              <a:t> </a:t>
            </a:r>
            <a:r>
              <a:rPr lang="en-US" dirty="0" err="1"/>
              <a:t>yaranmasına</a:t>
            </a:r>
            <a:r>
              <a:rPr lang="en-US" dirty="0"/>
              <a:t> </a:t>
            </a:r>
            <a:r>
              <a:rPr lang="en-US" dirty="0" err="1"/>
              <a:t>səbəb</a:t>
            </a:r>
            <a:r>
              <a:rPr lang="en-US" dirty="0"/>
              <a:t> ola </a:t>
            </a:r>
            <a:r>
              <a:rPr lang="en-US" dirty="0" err="1"/>
              <a:t>bilər</a:t>
            </a:r>
            <a:r>
              <a:rPr lang="en-US" dirty="0"/>
              <a:t>. 2015-2016-cı </a:t>
            </a:r>
            <a:r>
              <a:rPr lang="en-US" dirty="0" err="1"/>
              <a:t>illərdə</a:t>
            </a:r>
            <a:r>
              <a:rPr lang="en-US" dirty="0"/>
              <a:t> </a:t>
            </a:r>
            <a:r>
              <a:rPr lang="en-US" dirty="0" err="1"/>
              <a:t>baş</a:t>
            </a:r>
            <a:r>
              <a:rPr lang="en-US" dirty="0"/>
              <a:t> </a:t>
            </a:r>
            <a:r>
              <a:rPr lang="en-US" dirty="0" err="1"/>
              <a:t>vermiş</a:t>
            </a:r>
            <a:r>
              <a:rPr lang="en-US" dirty="0"/>
              <a:t> Zika </a:t>
            </a:r>
            <a:r>
              <a:rPr lang="en-US" dirty="0" err="1"/>
              <a:t>virusu</a:t>
            </a:r>
            <a:r>
              <a:rPr lang="en-US" dirty="0"/>
              <a:t> </a:t>
            </a:r>
            <a:r>
              <a:rPr lang="en-US" dirty="0" err="1"/>
              <a:t>epidemiyası</a:t>
            </a:r>
            <a:r>
              <a:rPr lang="en-US" dirty="0"/>
              <a:t> </a:t>
            </a:r>
            <a:r>
              <a:rPr lang="en-US" dirty="0" err="1"/>
              <a:t>nəticəsində</a:t>
            </a:r>
            <a:r>
              <a:rPr lang="en-US" dirty="0"/>
              <a:t> </a:t>
            </a:r>
            <a:r>
              <a:rPr lang="en-US" dirty="0" err="1"/>
              <a:t>Cənubi</a:t>
            </a:r>
            <a:r>
              <a:rPr lang="en-US" dirty="0"/>
              <a:t> Amerika </a:t>
            </a:r>
            <a:r>
              <a:rPr lang="en-US" dirty="0" err="1"/>
              <a:t>ölkələrində</a:t>
            </a:r>
            <a:r>
              <a:rPr lang="en-US" dirty="0"/>
              <a:t> 3 000-dən </a:t>
            </a:r>
            <a:r>
              <a:rPr lang="en-US" dirty="0" err="1"/>
              <a:t>çox</a:t>
            </a:r>
            <a:r>
              <a:rPr lang="en-US" dirty="0"/>
              <a:t> </a:t>
            </a:r>
            <a:r>
              <a:rPr lang="en-US" dirty="0" err="1"/>
              <a:t>uşaq</a:t>
            </a:r>
            <a:r>
              <a:rPr lang="en-US" dirty="0"/>
              <a:t> </a:t>
            </a:r>
            <a:r>
              <a:rPr lang="en-US" dirty="0" err="1"/>
              <a:t>mikrosefaliya</a:t>
            </a:r>
            <a:r>
              <a:rPr lang="en-US" dirty="0"/>
              <a:t> </a:t>
            </a:r>
            <a:r>
              <a:rPr lang="en-US" dirty="0" err="1"/>
              <a:t>ilə</a:t>
            </a:r>
            <a:r>
              <a:rPr lang="en-US" dirty="0"/>
              <a:t> </a:t>
            </a:r>
            <a:r>
              <a:rPr lang="en-US" dirty="0" err="1"/>
              <a:t>doğulmuşdur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Su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qıtlığı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və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onun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reproduktiv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sağlamlığa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təsiri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az-Latn-AZ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az-Latn-AZ" b="1" dirty="0" smtClean="0"/>
          </a:p>
          <a:p>
            <a:r>
              <a:rPr lang="en-US" dirty="0" err="1" smtClean="0"/>
              <a:t>İqlim</a:t>
            </a:r>
            <a:r>
              <a:rPr lang="en-US" dirty="0" smtClean="0"/>
              <a:t> </a:t>
            </a:r>
            <a:r>
              <a:rPr lang="en-US" dirty="0" err="1"/>
              <a:t>dəyişikliyi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qıtlığına</a:t>
            </a:r>
            <a:r>
              <a:rPr lang="en-US" dirty="0"/>
              <a:t> </a:t>
            </a:r>
            <a:r>
              <a:rPr lang="en-US" dirty="0" err="1"/>
              <a:t>səbəb</a:t>
            </a:r>
            <a:r>
              <a:rPr lang="en-US" dirty="0"/>
              <a:t> ola </a:t>
            </a:r>
            <a:r>
              <a:rPr lang="en-US" dirty="0" err="1"/>
              <a:t>bilər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da </a:t>
            </a:r>
            <a:r>
              <a:rPr lang="en-US" dirty="0" err="1"/>
              <a:t>öz</a:t>
            </a:r>
            <a:r>
              <a:rPr lang="en-US" dirty="0"/>
              <a:t> </a:t>
            </a:r>
            <a:r>
              <a:rPr lang="en-US" dirty="0" err="1"/>
              <a:t>növbəsində</a:t>
            </a:r>
            <a:r>
              <a:rPr lang="en-US" dirty="0"/>
              <a:t> </a:t>
            </a:r>
            <a:r>
              <a:rPr lang="en-US" dirty="0" err="1"/>
              <a:t>sanitariya</a:t>
            </a:r>
            <a:r>
              <a:rPr lang="en-US" dirty="0"/>
              <a:t> </a:t>
            </a:r>
            <a:r>
              <a:rPr lang="en-US" dirty="0" err="1"/>
              <a:t>şəraitinə</a:t>
            </a:r>
            <a:r>
              <a:rPr lang="en-US" dirty="0"/>
              <a:t> </a:t>
            </a:r>
            <a:r>
              <a:rPr lang="en-US" dirty="0" err="1"/>
              <a:t>mənfi</a:t>
            </a:r>
            <a:r>
              <a:rPr lang="en-US" dirty="0"/>
              <a:t> </a:t>
            </a:r>
            <a:r>
              <a:rPr lang="en-US" dirty="0" err="1"/>
              <a:t>təsir</a:t>
            </a:r>
            <a:r>
              <a:rPr lang="en-US" dirty="0"/>
              <a:t> </a:t>
            </a:r>
            <a:r>
              <a:rPr lang="en-US" dirty="0" err="1"/>
              <a:t>göstərir</a:t>
            </a:r>
            <a:r>
              <a:rPr lang="en-US" dirty="0"/>
              <a:t> və </a:t>
            </a:r>
            <a:r>
              <a:rPr lang="en-US" dirty="0" err="1"/>
              <a:t>sidik-cinsiyyət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infeksiyaları</a:t>
            </a:r>
            <a:r>
              <a:rPr lang="en-US" dirty="0"/>
              <a:t> </a:t>
            </a:r>
            <a:r>
              <a:rPr lang="en-US" dirty="0" err="1"/>
              <a:t>riskini</a:t>
            </a:r>
            <a:r>
              <a:rPr lang="en-US" dirty="0"/>
              <a:t> </a:t>
            </a:r>
            <a:r>
              <a:rPr lang="en-US" dirty="0" err="1"/>
              <a:t>artırır</a:t>
            </a:r>
            <a:r>
              <a:rPr lang="en-US" dirty="0"/>
              <a:t>. Su </a:t>
            </a:r>
            <a:r>
              <a:rPr lang="en-US" dirty="0" err="1"/>
              <a:t>qıtlığı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ölkələrdə</a:t>
            </a:r>
            <a:r>
              <a:rPr lang="en-US" dirty="0"/>
              <a:t> </a:t>
            </a:r>
            <a:r>
              <a:rPr lang="en-US" dirty="0" err="1"/>
              <a:t>qadınlar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yüksək</a:t>
            </a:r>
            <a:r>
              <a:rPr lang="en-US" dirty="0"/>
              <a:t> </a:t>
            </a:r>
            <a:r>
              <a:rPr lang="en-US" dirty="0" err="1"/>
              <a:t>infeksiya</a:t>
            </a:r>
            <a:r>
              <a:rPr lang="en-US" dirty="0"/>
              <a:t> </a:t>
            </a:r>
            <a:r>
              <a:rPr lang="en-US" dirty="0" err="1"/>
              <a:t>riski</a:t>
            </a:r>
            <a:r>
              <a:rPr lang="en-US" dirty="0"/>
              <a:t> </a:t>
            </a:r>
            <a:r>
              <a:rPr lang="en-US" dirty="0" err="1"/>
              <a:t>ilə</a:t>
            </a:r>
            <a:r>
              <a:rPr lang="en-US" dirty="0"/>
              <a:t> </a:t>
            </a:r>
            <a:r>
              <a:rPr lang="en-US" dirty="0" err="1"/>
              <a:t>qarşılaşır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isə</a:t>
            </a:r>
            <a:r>
              <a:rPr lang="en-US" dirty="0"/>
              <a:t> </a:t>
            </a:r>
            <a:r>
              <a:rPr lang="en-US" dirty="0" err="1"/>
              <a:t>onların</a:t>
            </a:r>
            <a:r>
              <a:rPr lang="en-US" dirty="0"/>
              <a:t> </a:t>
            </a:r>
            <a:r>
              <a:rPr lang="en-US" dirty="0" err="1"/>
              <a:t>reproduktiv</a:t>
            </a:r>
            <a:r>
              <a:rPr lang="en-US" dirty="0"/>
              <a:t> </a:t>
            </a:r>
            <a:r>
              <a:rPr lang="en-US" dirty="0" err="1"/>
              <a:t>sağlamlığına</a:t>
            </a:r>
            <a:r>
              <a:rPr lang="en-US" dirty="0"/>
              <a:t> </a:t>
            </a:r>
            <a:r>
              <a:rPr lang="en-US" dirty="0" err="1"/>
              <a:t>mənfi</a:t>
            </a:r>
            <a:r>
              <a:rPr lang="en-US" dirty="0"/>
              <a:t> </a:t>
            </a:r>
            <a:r>
              <a:rPr lang="en-US" dirty="0" err="1"/>
              <a:t>təsir</a:t>
            </a:r>
            <a:r>
              <a:rPr lang="en-US" dirty="0"/>
              <a:t> </a:t>
            </a:r>
            <a:r>
              <a:rPr lang="en-US" dirty="0" err="1"/>
              <a:t>göstərə</a:t>
            </a:r>
            <a:r>
              <a:rPr lang="en-US" dirty="0"/>
              <a:t> </a:t>
            </a:r>
            <a:r>
              <a:rPr lang="en-US" dirty="0" err="1"/>
              <a:t>bilər</a:t>
            </a:r>
            <a:r>
              <a:rPr lang="en-US" dirty="0"/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3C9-3AAD-4FD3-B681-C6EDED95CDF7}" type="slidenum">
              <a:rPr lang="ru-RU" smtClean="0"/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75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6344" y="6297613"/>
            <a:ext cx="11567160" cy="457200"/>
            <a:chOff x="0" y="4020"/>
            <a:chExt cx="5760" cy="288"/>
          </a:xfrm>
        </p:grpSpPr>
        <p:pic>
          <p:nvPicPr>
            <p:cNvPr id="17412" name="Picture 3" descr="blue rectangl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074"/>
              <a:ext cx="57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3" name="Rectangle 4"/>
            <p:cNvSpPr>
              <a:spLocks noChangeArrowheads="1"/>
            </p:cNvSpPr>
            <p:nvPr/>
          </p:nvSpPr>
          <p:spPr bwMode="auto">
            <a:xfrm>
              <a:off x="0" y="4046"/>
              <a:ext cx="5760" cy="18"/>
            </a:xfrm>
            <a:prstGeom prst="rect">
              <a:avLst/>
            </a:prstGeom>
            <a:solidFill>
              <a:srgbClr val="E7781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4" name="Rectangle 5"/>
            <p:cNvSpPr>
              <a:spLocks noChangeArrowheads="1"/>
            </p:cNvSpPr>
            <p:nvPr/>
          </p:nvSpPr>
          <p:spPr bwMode="auto">
            <a:xfrm>
              <a:off x="0" y="4278"/>
              <a:ext cx="5760" cy="18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5" name="Rectangle 6"/>
            <p:cNvSpPr>
              <a:spLocks noChangeArrowheads="1"/>
            </p:cNvSpPr>
            <p:nvPr/>
          </p:nvSpPr>
          <p:spPr bwMode="auto">
            <a:xfrm>
              <a:off x="4716" y="4020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CCCCFF"/>
                  </a:solidFill>
                </a:rPr>
                <a:t>www.isim.az</a:t>
              </a:r>
              <a:endParaRPr lang="ru-RU">
                <a:solidFill>
                  <a:srgbClr val="CCCCFF"/>
                </a:solidFill>
              </a:endParaRPr>
            </a:p>
          </p:txBody>
        </p:sp>
      </p:grp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2552700" y="1139264"/>
            <a:ext cx="7086600" cy="1015663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dirty="0">
                <a:solidFill>
                  <a:srgbClr val="FF0000"/>
                </a:solidFill>
              </a:rPr>
              <a:t>T</a:t>
            </a:r>
            <a:r>
              <a:rPr lang="az-Latn-AZ" sz="6000" dirty="0">
                <a:solidFill>
                  <a:srgbClr val="FF0000"/>
                </a:solidFill>
              </a:rPr>
              <a:t>əşəkkür edirəm</a:t>
            </a:r>
            <a:r>
              <a:rPr lang="ru-RU" sz="60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39942" name="AutoShape 6" descr="Картинки по запросу фонендоскоп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1886" y="4316413"/>
            <a:ext cx="6696075" cy="19812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3C9-3AAD-4FD3-B681-C6EDED95CDF7}" type="slidenum">
              <a:rPr lang="ru-RU" smtClean="0"/>
              <a:t>30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</a:t>
            </a:r>
            <a:endParaRPr lang="ru-RU"/>
          </a:p>
        </p:txBody>
      </p:sp>
      <p:grpSp>
        <p:nvGrpSpPr>
          <p:cNvPr id="13" name="Group 5">
            <a:extLst>
              <a:ext uri="{FF2B5EF4-FFF2-40B4-BE49-F238E27FC236}">
                <a16:creationId xmlns:a16="http://schemas.microsoft.com/office/drawing/2014/main" id="{0D1E384F-75F7-1456-AC5B-8F450ECF622F}"/>
              </a:ext>
            </a:extLst>
          </p:cNvPr>
          <p:cNvGrpSpPr/>
          <p:nvPr/>
        </p:nvGrpSpPr>
        <p:grpSpPr>
          <a:xfrm>
            <a:off x="4789852" y="3088572"/>
            <a:ext cx="1826351" cy="1178663"/>
            <a:chOff x="5814569" y="2460779"/>
            <a:chExt cx="5833992" cy="3604135"/>
          </a:xfrm>
        </p:grpSpPr>
        <p:sp>
          <p:nvSpPr>
            <p:cNvPr id="14" name="Freeform: Shape 6">
              <a:extLst>
                <a:ext uri="{FF2B5EF4-FFF2-40B4-BE49-F238E27FC236}">
                  <a16:creationId xmlns:a16="http://schemas.microsoft.com/office/drawing/2014/main" id="{CA4F0AEF-67FF-63B0-4E96-F7F194E4DD93}"/>
                </a:ext>
              </a:extLst>
            </p:cNvPr>
            <p:cNvSpPr/>
            <p:nvPr/>
          </p:nvSpPr>
          <p:spPr>
            <a:xfrm>
              <a:off x="5814569" y="2460779"/>
              <a:ext cx="5833992" cy="3604135"/>
            </a:xfrm>
            <a:custGeom>
              <a:avLst/>
              <a:gdLst>
                <a:gd name="connsiteX0" fmla="*/ 10401086 w 10391775"/>
                <a:gd name="connsiteY0" fmla="*/ 5277803 h 6419850"/>
                <a:gd name="connsiteX1" fmla="*/ 10346794 w 10391775"/>
                <a:gd name="connsiteY1" fmla="*/ 5213985 h 6419850"/>
                <a:gd name="connsiteX2" fmla="*/ 10257258 w 10391775"/>
                <a:gd name="connsiteY2" fmla="*/ 5204460 h 6419850"/>
                <a:gd name="connsiteX3" fmla="*/ 10055329 w 10391775"/>
                <a:gd name="connsiteY3" fmla="*/ 5180648 h 6419850"/>
                <a:gd name="connsiteX4" fmla="*/ 9990558 w 10391775"/>
                <a:gd name="connsiteY4" fmla="*/ 5137785 h 6419850"/>
                <a:gd name="connsiteX5" fmla="*/ 9946744 w 10391775"/>
                <a:gd name="connsiteY5" fmla="*/ 5097780 h 6419850"/>
                <a:gd name="connsiteX6" fmla="*/ 8430363 w 10391775"/>
                <a:gd name="connsiteY6" fmla="*/ 3751898 h 6419850"/>
                <a:gd name="connsiteX7" fmla="*/ 8434173 w 10391775"/>
                <a:gd name="connsiteY7" fmla="*/ 3711893 h 6419850"/>
                <a:gd name="connsiteX8" fmla="*/ 8403694 w 10391775"/>
                <a:gd name="connsiteY8" fmla="*/ 3470910 h 6419850"/>
                <a:gd name="connsiteX9" fmla="*/ 8289394 w 10391775"/>
                <a:gd name="connsiteY9" fmla="*/ 3220403 h 6419850"/>
                <a:gd name="connsiteX10" fmla="*/ 8270344 w 10391775"/>
                <a:gd name="connsiteY10" fmla="*/ 3156585 h 6419850"/>
                <a:gd name="connsiteX11" fmla="*/ 8249389 w 10391775"/>
                <a:gd name="connsiteY11" fmla="*/ 2998470 h 6419850"/>
                <a:gd name="connsiteX12" fmla="*/ 8235101 w 10391775"/>
                <a:gd name="connsiteY12" fmla="*/ 2959418 h 6419850"/>
                <a:gd name="connsiteX13" fmla="*/ 8251294 w 10391775"/>
                <a:gd name="connsiteY13" fmla="*/ 2849880 h 6419850"/>
                <a:gd name="connsiteX14" fmla="*/ 8243673 w 10391775"/>
                <a:gd name="connsiteY14" fmla="*/ 2742248 h 6419850"/>
                <a:gd name="connsiteX15" fmla="*/ 8164616 w 10391775"/>
                <a:gd name="connsiteY15" fmla="*/ 2652713 h 6419850"/>
                <a:gd name="connsiteX16" fmla="*/ 7905536 w 10391775"/>
                <a:gd name="connsiteY16" fmla="*/ 2518410 h 6419850"/>
                <a:gd name="connsiteX17" fmla="*/ 7904584 w 10391775"/>
                <a:gd name="connsiteY17" fmla="*/ 2516505 h 6419850"/>
                <a:gd name="connsiteX18" fmla="*/ 7896964 w 10391775"/>
                <a:gd name="connsiteY18" fmla="*/ 2493645 h 6419850"/>
                <a:gd name="connsiteX19" fmla="*/ 7984594 w 10391775"/>
                <a:gd name="connsiteY19" fmla="*/ 2342198 h 6419850"/>
                <a:gd name="connsiteX20" fmla="*/ 7993166 w 10391775"/>
                <a:gd name="connsiteY20" fmla="*/ 2317433 h 6419850"/>
                <a:gd name="connsiteX21" fmla="*/ 8005548 w 10391775"/>
                <a:gd name="connsiteY21" fmla="*/ 2270760 h 6419850"/>
                <a:gd name="connsiteX22" fmla="*/ 7965544 w 10391775"/>
                <a:gd name="connsiteY22" fmla="*/ 2142173 h 6419850"/>
                <a:gd name="connsiteX23" fmla="*/ 7956971 w 10391775"/>
                <a:gd name="connsiteY23" fmla="*/ 2039303 h 6419850"/>
                <a:gd name="connsiteX24" fmla="*/ 7962686 w 10391775"/>
                <a:gd name="connsiteY24" fmla="*/ 2036445 h 6419850"/>
                <a:gd name="connsiteX25" fmla="*/ 7979831 w 10391775"/>
                <a:gd name="connsiteY25" fmla="*/ 1876425 h 6419850"/>
                <a:gd name="connsiteX26" fmla="*/ 7975069 w 10391775"/>
                <a:gd name="connsiteY26" fmla="*/ 1875473 h 6419850"/>
                <a:gd name="connsiteX27" fmla="*/ 7950303 w 10391775"/>
                <a:gd name="connsiteY27" fmla="*/ 1832610 h 6419850"/>
                <a:gd name="connsiteX28" fmla="*/ 7813144 w 10391775"/>
                <a:gd name="connsiteY28" fmla="*/ 1753553 h 6419850"/>
                <a:gd name="connsiteX29" fmla="*/ 7776948 w 10391775"/>
                <a:gd name="connsiteY29" fmla="*/ 1728788 h 6419850"/>
                <a:gd name="connsiteX30" fmla="*/ 7735039 w 10391775"/>
                <a:gd name="connsiteY30" fmla="*/ 1305878 h 6419850"/>
                <a:gd name="connsiteX31" fmla="*/ 7711226 w 10391775"/>
                <a:gd name="connsiteY31" fmla="*/ 1237298 h 6419850"/>
                <a:gd name="connsiteX32" fmla="*/ 7568351 w 10391775"/>
                <a:gd name="connsiteY32" fmla="*/ 1065848 h 6419850"/>
                <a:gd name="connsiteX33" fmla="*/ 7569303 w 10391775"/>
                <a:gd name="connsiteY33" fmla="*/ 963930 h 6419850"/>
                <a:gd name="connsiteX34" fmla="*/ 7568351 w 10391775"/>
                <a:gd name="connsiteY34" fmla="*/ 962025 h 6419850"/>
                <a:gd name="connsiteX35" fmla="*/ 7596926 w 10391775"/>
                <a:gd name="connsiteY35" fmla="*/ 897255 h 6419850"/>
                <a:gd name="connsiteX36" fmla="*/ 7595021 w 10391775"/>
                <a:gd name="connsiteY36" fmla="*/ 866775 h 6419850"/>
                <a:gd name="connsiteX37" fmla="*/ 7602641 w 10391775"/>
                <a:gd name="connsiteY37" fmla="*/ 864870 h 6419850"/>
                <a:gd name="connsiteX38" fmla="*/ 7610261 w 10391775"/>
                <a:gd name="connsiteY38" fmla="*/ 785813 h 6419850"/>
                <a:gd name="connsiteX39" fmla="*/ 7603594 w 10391775"/>
                <a:gd name="connsiteY39" fmla="*/ 657225 h 6419850"/>
                <a:gd name="connsiteX40" fmla="*/ 7553111 w 10391775"/>
                <a:gd name="connsiteY40" fmla="*/ 541020 h 6419850"/>
                <a:gd name="connsiteX41" fmla="*/ 7226403 w 10391775"/>
                <a:gd name="connsiteY41" fmla="*/ 168593 h 6419850"/>
                <a:gd name="connsiteX42" fmla="*/ 7071146 w 10391775"/>
                <a:gd name="connsiteY42" fmla="*/ 69533 h 6419850"/>
                <a:gd name="connsiteX43" fmla="*/ 6949226 w 10391775"/>
                <a:gd name="connsiteY43" fmla="*/ 19050 h 6419850"/>
                <a:gd name="connsiteX44" fmla="*/ 6880646 w 10391775"/>
                <a:gd name="connsiteY44" fmla="*/ 0 h 6419850"/>
                <a:gd name="connsiteX45" fmla="*/ 6833021 w 10391775"/>
                <a:gd name="connsiteY45" fmla="*/ 0 h 6419850"/>
                <a:gd name="connsiteX46" fmla="*/ 6680621 w 10391775"/>
                <a:gd name="connsiteY46" fmla="*/ 0 h 6419850"/>
                <a:gd name="connsiteX47" fmla="*/ 6671096 w 10391775"/>
                <a:gd name="connsiteY47" fmla="*/ 0 h 6419850"/>
                <a:gd name="connsiteX48" fmla="*/ 6641569 w 10391775"/>
                <a:gd name="connsiteY48" fmla="*/ 18098 h 6419850"/>
                <a:gd name="connsiteX49" fmla="*/ 6529173 w 10391775"/>
                <a:gd name="connsiteY49" fmla="*/ 48578 h 6419850"/>
                <a:gd name="connsiteX50" fmla="*/ 6318671 w 10391775"/>
                <a:gd name="connsiteY50" fmla="*/ 153353 h 6419850"/>
                <a:gd name="connsiteX51" fmla="*/ 6091976 w 10391775"/>
                <a:gd name="connsiteY51" fmla="*/ 457200 h 6419850"/>
                <a:gd name="connsiteX52" fmla="*/ 6071973 w 10391775"/>
                <a:gd name="connsiteY52" fmla="*/ 533400 h 6419850"/>
                <a:gd name="connsiteX53" fmla="*/ 6060544 w 10391775"/>
                <a:gd name="connsiteY53" fmla="*/ 606743 h 6419850"/>
                <a:gd name="connsiteX54" fmla="*/ 6052923 w 10391775"/>
                <a:gd name="connsiteY54" fmla="*/ 676275 h 6419850"/>
                <a:gd name="connsiteX55" fmla="*/ 6044351 w 10391775"/>
                <a:gd name="connsiteY55" fmla="*/ 802958 h 6419850"/>
                <a:gd name="connsiteX56" fmla="*/ 6013871 w 10391775"/>
                <a:gd name="connsiteY56" fmla="*/ 847725 h 6419850"/>
                <a:gd name="connsiteX57" fmla="*/ 5919573 w 10391775"/>
                <a:gd name="connsiteY57" fmla="*/ 1057275 h 6419850"/>
                <a:gd name="connsiteX58" fmla="*/ 6011014 w 10391775"/>
                <a:gd name="connsiteY58" fmla="*/ 1267778 h 6419850"/>
                <a:gd name="connsiteX59" fmla="*/ 6011966 w 10391775"/>
                <a:gd name="connsiteY59" fmla="*/ 1276350 h 6419850"/>
                <a:gd name="connsiteX60" fmla="*/ 5880521 w 10391775"/>
                <a:gd name="connsiteY60" fmla="*/ 1524953 h 6419850"/>
                <a:gd name="connsiteX61" fmla="*/ 5801464 w 10391775"/>
                <a:gd name="connsiteY61" fmla="*/ 1797368 h 6419850"/>
                <a:gd name="connsiteX62" fmla="*/ 5794796 w 10391775"/>
                <a:gd name="connsiteY62" fmla="*/ 1829753 h 6419850"/>
                <a:gd name="connsiteX63" fmla="*/ 5792891 w 10391775"/>
                <a:gd name="connsiteY63" fmla="*/ 1846898 h 6419850"/>
                <a:gd name="connsiteX64" fmla="*/ 5792891 w 10391775"/>
                <a:gd name="connsiteY64" fmla="*/ 1846898 h 6419850"/>
                <a:gd name="connsiteX65" fmla="*/ 5785271 w 10391775"/>
                <a:gd name="connsiteY65" fmla="*/ 1896428 h 6419850"/>
                <a:gd name="connsiteX66" fmla="*/ 5772889 w 10391775"/>
                <a:gd name="connsiteY66" fmla="*/ 2006918 h 6419850"/>
                <a:gd name="connsiteX67" fmla="*/ 5766221 w 10391775"/>
                <a:gd name="connsiteY67" fmla="*/ 2067878 h 6419850"/>
                <a:gd name="connsiteX68" fmla="*/ 5754791 w 10391775"/>
                <a:gd name="connsiteY68" fmla="*/ 2143125 h 6419850"/>
                <a:gd name="connsiteX69" fmla="*/ 5722406 w 10391775"/>
                <a:gd name="connsiteY69" fmla="*/ 2151698 h 6419850"/>
                <a:gd name="connsiteX70" fmla="*/ 5722406 w 10391775"/>
                <a:gd name="connsiteY70" fmla="*/ 2151698 h 6419850"/>
                <a:gd name="connsiteX71" fmla="*/ 5310926 w 10391775"/>
                <a:gd name="connsiteY71" fmla="*/ 2225993 h 6419850"/>
                <a:gd name="connsiteX72" fmla="*/ 5306164 w 10391775"/>
                <a:gd name="connsiteY72" fmla="*/ 2228850 h 6419850"/>
                <a:gd name="connsiteX73" fmla="*/ 5209009 w 10391775"/>
                <a:gd name="connsiteY73" fmla="*/ 2246948 h 6419850"/>
                <a:gd name="connsiteX74" fmla="*/ 5209009 w 10391775"/>
                <a:gd name="connsiteY74" fmla="*/ 2246948 h 6419850"/>
                <a:gd name="connsiteX75" fmla="*/ 5085184 w 10391775"/>
                <a:gd name="connsiteY75" fmla="*/ 2249805 h 6419850"/>
                <a:gd name="connsiteX76" fmla="*/ 5001364 w 10391775"/>
                <a:gd name="connsiteY76" fmla="*/ 2286000 h 6419850"/>
                <a:gd name="connsiteX77" fmla="*/ 4965169 w 10391775"/>
                <a:gd name="connsiteY77" fmla="*/ 2363153 h 6419850"/>
                <a:gd name="connsiteX78" fmla="*/ 4912781 w 10391775"/>
                <a:gd name="connsiteY78" fmla="*/ 2507933 h 6419850"/>
                <a:gd name="connsiteX79" fmla="*/ 4687039 w 10391775"/>
                <a:gd name="connsiteY79" fmla="*/ 2970848 h 6419850"/>
                <a:gd name="connsiteX80" fmla="*/ 4620364 w 10391775"/>
                <a:gd name="connsiteY80" fmla="*/ 3170873 h 6419850"/>
                <a:gd name="connsiteX81" fmla="*/ 4391764 w 10391775"/>
                <a:gd name="connsiteY81" fmla="*/ 3722370 h 6419850"/>
                <a:gd name="connsiteX82" fmla="*/ 4388906 w 10391775"/>
                <a:gd name="connsiteY82" fmla="*/ 3730943 h 6419850"/>
                <a:gd name="connsiteX83" fmla="*/ 4373666 w 10391775"/>
                <a:gd name="connsiteY83" fmla="*/ 3818573 h 6419850"/>
                <a:gd name="connsiteX84" fmla="*/ 4318421 w 10391775"/>
                <a:gd name="connsiteY84" fmla="*/ 3914775 h 6419850"/>
                <a:gd name="connsiteX85" fmla="*/ 4151733 w 10391775"/>
                <a:gd name="connsiteY85" fmla="*/ 4318635 h 6419850"/>
                <a:gd name="connsiteX86" fmla="*/ 4112681 w 10391775"/>
                <a:gd name="connsiteY86" fmla="*/ 4448175 h 6419850"/>
                <a:gd name="connsiteX87" fmla="*/ 3847886 w 10391775"/>
                <a:gd name="connsiteY87" fmla="*/ 4705350 h 6419850"/>
                <a:gd name="connsiteX88" fmla="*/ 3847886 w 10391775"/>
                <a:gd name="connsiteY88" fmla="*/ 4705350 h 6419850"/>
                <a:gd name="connsiteX89" fmla="*/ 3669768 w 10391775"/>
                <a:gd name="connsiteY89" fmla="*/ 4745355 h 6419850"/>
                <a:gd name="connsiteX90" fmla="*/ 3535466 w 10391775"/>
                <a:gd name="connsiteY90" fmla="*/ 4855845 h 6419850"/>
                <a:gd name="connsiteX91" fmla="*/ 3506891 w 10391775"/>
                <a:gd name="connsiteY91" fmla="*/ 4887278 h 6419850"/>
                <a:gd name="connsiteX92" fmla="*/ 3123986 w 10391775"/>
                <a:gd name="connsiteY92" fmla="*/ 3693795 h 6419850"/>
                <a:gd name="connsiteX93" fmla="*/ 3077314 w 10391775"/>
                <a:gd name="connsiteY93" fmla="*/ 3657600 h 6419850"/>
                <a:gd name="connsiteX94" fmla="*/ 48363 w 10391775"/>
                <a:gd name="connsiteY94" fmla="*/ 3403283 h 6419850"/>
                <a:gd name="connsiteX95" fmla="*/ 10263 w 10391775"/>
                <a:gd name="connsiteY95" fmla="*/ 3453765 h 6419850"/>
                <a:gd name="connsiteX96" fmla="*/ 783693 w 10391775"/>
                <a:gd name="connsiteY96" fmla="*/ 5687378 h 6419850"/>
                <a:gd name="connsiteX97" fmla="*/ 858941 w 10391775"/>
                <a:gd name="connsiteY97" fmla="*/ 5751195 h 6419850"/>
                <a:gd name="connsiteX98" fmla="*/ 3812644 w 10391775"/>
                <a:gd name="connsiteY98" fmla="*/ 6414135 h 6419850"/>
                <a:gd name="connsiteX99" fmla="*/ 3882176 w 10391775"/>
                <a:gd name="connsiteY99" fmla="*/ 6414135 h 6419850"/>
                <a:gd name="connsiteX100" fmla="*/ 5439514 w 10391775"/>
                <a:gd name="connsiteY100" fmla="*/ 5869305 h 6419850"/>
                <a:gd name="connsiteX101" fmla="*/ 5500473 w 10391775"/>
                <a:gd name="connsiteY101" fmla="*/ 5750243 h 6419850"/>
                <a:gd name="connsiteX102" fmla="*/ 5409986 w 10391775"/>
                <a:gd name="connsiteY102" fmla="*/ 5628323 h 6419850"/>
                <a:gd name="connsiteX103" fmla="*/ 4356521 w 10391775"/>
                <a:gd name="connsiteY103" fmla="*/ 5469255 h 6419850"/>
                <a:gd name="connsiteX104" fmla="*/ 4083153 w 10391775"/>
                <a:gd name="connsiteY104" fmla="*/ 5431155 h 6419850"/>
                <a:gd name="connsiteX105" fmla="*/ 4065056 w 10391775"/>
                <a:gd name="connsiteY105" fmla="*/ 5359718 h 6419850"/>
                <a:gd name="connsiteX106" fmla="*/ 4126969 w 10391775"/>
                <a:gd name="connsiteY106" fmla="*/ 5299710 h 6419850"/>
                <a:gd name="connsiteX107" fmla="*/ 4185071 w 10391775"/>
                <a:gd name="connsiteY107" fmla="*/ 5245418 h 6419850"/>
                <a:gd name="connsiteX108" fmla="*/ 4386048 w 10391775"/>
                <a:gd name="connsiteY108" fmla="*/ 5192078 h 6419850"/>
                <a:gd name="connsiteX109" fmla="*/ 4485109 w 10391775"/>
                <a:gd name="connsiteY109" fmla="*/ 5096828 h 6419850"/>
                <a:gd name="connsiteX110" fmla="*/ 4500348 w 10391775"/>
                <a:gd name="connsiteY110" fmla="*/ 5039678 h 6419850"/>
                <a:gd name="connsiteX111" fmla="*/ 4657511 w 10391775"/>
                <a:gd name="connsiteY111" fmla="*/ 4881563 h 6419850"/>
                <a:gd name="connsiteX112" fmla="*/ 4657511 w 10391775"/>
                <a:gd name="connsiteY112" fmla="*/ 4880610 h 6419850"/>
                <a:gd name="connsiteX113" fmla="*/ 4685134 w 10391775"/>
                <a:gd name="connsiteY113" fmla="*/ 4792028 h 6419850"/>
                <a:gd name="connsiteX114" fmla="*/ 4729901 w 10391775"/>
                <a:gd name="connsiteY114" fmla="*/ 4742498 h 6419850"/>
                <a:gd name="connsiteX115" fmla="*/ 5028034 w 10391775"/>
                <a:gd name="connsiteY115" fmla="*/ 4289108 h 6419850"/>
                <a:gd name="connsiteX116" fmla="*/ 5041369 w 10391775"/>
                <a:gd name="connsiteY116" fmla="*/ 4235768 h 6419850"/>
                <a:gd name="connsiteX117" fmla="*/ 5100423 w 10391775"/>
                <a:gd name="connsiteY117" fmla="*/ 3920490 h 6419850"/>
                <a:gd name="connsiteX118" fmla="*/ 5154716 w 10391775"/>
                <a:gd name="connsiteY118" fmla="*/ 3794760 h 6419850"/>
                <a:gd name="connsiteX119" fmla="*/ 5224248 w 10391775"/>
                <a:gd name="connsiteY119" fmla="*/ 3719513 h 6419850"/>
                <a:gd name="connsiteX120" fmla="*/ 5241394 w 10391775"/>
                <a:gd name="connsiteY120" fmla="*/ 3794760 h 6419850"/>
                <a:gd name="connsiteX121" fmla="*/ 5235678 w 10391775"/>
                <a:gd name="connsiteY121" fmla="*/ 3905250 h 6419850"/>
                <a:gd name="connsiteX122" fmla="*/ 5229964 w 10391775"/>
                <a:gd name="connsiteY122" fmla="*/ 4012883 h 6419850"/>
                <a:gd name="connsiteX123" fmla="*/ 5192816 w 10391775"/>
                <a:gd name="connsiteY123" fmla="*/ 4169093 h 6419850"/>
                <a:gd name="connsiteX124" fmla="*/ 5158526 w 10391775"/>
                <a:gd name="connsiteY124" fmla="*/ 4288155 h 6419850"/>
                <a:gd name="connsiteX125" fmla="*/ 5112806 w 10391775"/>
                <a:gd name="connsiteY125" fmla="*/ 4455795 h 6419850"/>
                <a:gd name="connsiteX126" fmla="*/ 5102328 w 10391775"/>
                <a:gd name="connsiteY126" fmla="*/ 4551045 h 6419850"/>
                <a:gd name="connsiteX127" fmla="*/ 5102328 w 10391775"/>
                <a:gd name="connsiteY127" fmla="*/ 4606290 h 6419850"/>
                <a:gd name="connsiteX128" fmla="*/ 5086136 w 10391775"/>
                <a:gd name="connsiteY128" fmla="*/ 4851083 h 6419850"/>
                <a:gd name="connsiteX129" fmla="*/ 5083278 w 10391775"/>
                <a:gd name="connsiteY129" fmla="*/ 5066348 h 6419850"/>
                <a:gd name="connsiteX130" fmla="*/ 5190911 w 10391775"/>
                <a:gd name="connsiteY130" fmla="*/ 5172075 h 6419850"/>
                <a:gd name="connsiteX131" fmla="*/ 7493103 w 10391775"/>
                <a:gd name="connsiteY131" fmla="*/ 5171123 h 6419850"/>
                <a:gd name="connsiteX132" fmla="*/ 7540728 w 10391775"/>
                <a:gd name="connsiteY132" fmla="*/ 5113973 h 6419850"/>
                <a:gd name="connsiteX133" fmla="*/ 7531203 w 10391775"/>
                <a:gd name="connsiteY133" fmla="*/ 5035868 h 6419850"/>
                <a:gd name="connsiteX134" fmla="*/ 7530251 w 10391775"/>
                <a:gd name="connsiteY134" fmla="*/ 4920615 h 6419850"/>
                <a:gd name="connsiteX135" fmla="*/ 7515964 w 10391775"/>
                <a:gd name="connsiteY135" fmla="*/ 4822508 h 6419850"/>
                <a:gd name="connsiteX136" fmla="*/ 7527394 w 10391775"/>
                <a:gd name="connsiteY136" fmla="*/ 4438650 h 6419850"/>
                <a:gd name="connsiteX137" fmla="*/ 7640741 w 10391775"/>
                <a:gd name="connsiteY137" fmla="*/ 4023360 h 6419850"/>
                <a:gd name="connsiteX138" fmla="*/ 7640741 w 10391775"/>
                <a:gd name="connsiteY138" fmla="*/ 4026218 h 6419850"/>
                <a:gd name="connsiteX139" fmla="*/ 7695986 w 10391775"/>
                <a:gd name="connsiteY139" fmla="*/ 4155758 h 6419850"/>
                <a:gd name="connsiteX140" fmla="*/ 7802666 w 10391775"/>
                <a:gd name="connsiteY140" fmla="*/ 4413885 h 6419850"/>
                <a:gd name="connsiteX141" fmla="*/ 7836956 w 10391775"/>
                <a:gd name="connsiteY141" fmla="*/ 4534853 h 6419850"/>
                <a:gd name="connsiteX142" fmla="*/ 7897916 w 10391775"/>
                <a:gd name="connsiteY142" fmla="*/ 4672965 h 6419850"/>
                <a:gd name="connsiteX143" fmla="*/ 8019836 w 10391775"/>
                <a:gd name="connsiteY143" fmla="*/ 4934903 h 6419850"/>
                <a:gd name="connsiteX144" fmla="*/ 8265581 w 10391775"/>
                <a:gd name="connsiteY144" fmla="*/ 5229225 h 6419850"/>
                <a:gd name="connsiteX145" fmla="*/ 8308444 w 10391775"/>
                <a:gd name="connsiteY145" fmla="*/ 5270183 h 6419850"/>
                <a:gd name="connsiteX146" fmla="*/ 8274153 w 10391775"/>
                <a:gd name="connsiteY146" fmla="*/ 5303520 h 6419850"/>
                <a:gd name="connsiteX147" fmla="*/ 7787426 w 10391775"/>
                <a:gd name="connsiteY147" fmla="*/ 5428298 h 6419850"/>
                <a:gd name="connsiteX148" fmla="*/ 7721703 w 10391775"/>
                <a:gd name="connsiteY148" fmla="*/ 5471160 h 6419850"/>
                <a:gd name="connsiteX149" fmla="*/ 7721703 w 10391775"/>
                <a:gd name="connsiteY149" fmla="*/ 5471160 h 6419850"/>
                <a:gd name="connsiteX150" fmla="*/ 7721703 w 10391775"/>
                <a:gd name="connsiteY150" fmla="*/ 5472113 h 6419850"/>
                <a:gd name="connsiteX151" fmla="*/ 7720751 w 10391775"/>
                <a:gd name="connsiteY151" fmla="*/ 5585460 h 6419850"/>
                <a:gd name="connsiteX152" fmla="*/ 7937921 w 10391775"/>
                <a:gd name="connsiteY152" fmla="*/ 5749290 h 6419850"/>
                <a:gd name="connsiteX153" fmla="*/ 8677061 w 10391775"/>
                <a:gd name="connsiteY153" fmla="*/ 5865495 h 6419850"/>
                <a:gd name="connsiteX154" fmla="*/ 8818983 w 10391775"/>
                <a:gd name="connsiteY154" fmla="*/ 5855018 h 6419850"/>
                <a:gd name="connsiteX155" fmla="*/ 8869466 w 10391775"/>
                <a:gd name="connsiteY155" fmla="*/ 5896928 h 6419850"/>
                <a:gd name="connsiteX156" fmla="*/ 8889469 w 10391775"/>
                <a:gd name="connsiteY156" fmla="*/ 6042660 h 6419850"/>
                <a:gd name="connsiteX157" fmla="*/ 8942808 w 10391775"/>
                <a:gd name="connsiteY157" fmla="*/ 6113145 h 6419850"/>
                <a:gd name="connsiteX158" fmla="*/ 9099019 w 10391775"/>
                <a:gd name="connsiteY158" fmla="*/ 6154103 h 6419850"/>
                <a:gd name="connsiteX159" fmla="*/ 9242846 w 10391775"/>
                <a:gd name="connsiteY159" fmla="*/ 6126480 h 6419850"/>
                <a:gd name="connsiteX160" fmla="*/ 9308569 w 10391775"/>
                <a:gd name="connsiteY160" fmla="*/ 6058853 h 6419850"/>
                <a:gd name="connsiteX161" fmla="*/ 9356194 w 10391775"/>
                <a:gd name="connsiteY161" fmla="*/ 6027420 h 6419850"/>
                <a:gd name="connsiteX162" fmla="*/ 9422869 w 10391775"/>
                <a:gd name="connsiteY162" fmla="*/ 6022658 h 6419850"/>
                <a:gd name="connsiteX163" fmla="*/ 10102000 w 10391775"/>
                <a:gd name="connsiteY163" fmla="*/ 5926455 h 6419850"/>
                <a:gd name="connsiteX164" fmla="*/ 10171533 w 10391775"/>
                <a:gd name="connsiteY164" fmla="*/ 5972175 h 6419850"/>
                <a:gd name="connsiteX165" fmla="*/ 10227731 w 10391775"/>
                <a:gd name="connsiteY165" fmla="*/ 6017895 h 6419850"/>
                <a:gd name="connsiteX166" fmla="*/ 10331554 w 10391775"/>
                <a:gd name="connsiteY166" fmla="*/ 6008370 h 6419850"/>
                <a:gd name="connsiteX167" fmla="*/ 10399181 w 10391775"/>
                <a:gd name="connsiteY167" fmla="*/ 5937885 h 6419850"/>
                <a:gd name="connsiteX168" fmla="*/ 10401086 w 10391775"/>
                <a:gd name="connsiteY168" fmla="*/ 5277803 h 6419850"/>
                <a:gd name="connsiteX169" fmla="*/ 5120426 w 10391775"/>
                <a:gd name="connsiteY169" fmla="*/ 4653915 h 6419850"/>
                <a:gd name="connsiteX170" fmla="*/ 5120426 w 10391775"/>
                <a:gd name="connsiteY170" fmla="*/ 4650105 h 6419850"/>
                <a:gd name="connsiteX171" fmla="*/ 5121378 w 10391775"/>
                <a:gd name="connsiteY171" fmla="*/ 4652010 h 6419850"/>
                <a:gd name="connsiteX172" fmla="*/ 5120426 w 10391775"/>
                <a:gd name="connsiteY172" fmla="*/ 4653915 h 6419850"/>
                <a:gd name="connsiteX173" fmla="*/ 5252823 w 10391775"/>
                <a:gd name="connsiteY173" fmla="*/ 3790950 h 6419850"/>
                <a:gd name="connsiteX174" fmla="*/ 5252823 w 10391775"/>
                <a:gd name="connsiteY174" fmla="*/ 3790950 h 6419850"/>
                <a:gd name="connsiteX175" fmla="*/ 5250919 w 10391775"/>
                <a:gd name="connsiteY175" fmla="*/ 3791903 h 6419850"/>
                <a:gd name="connsiteX176" fmla="*/ 5252823 w 10391775"/>
                <a:gd name="connsiteY176" fmla="*/ 3790950 h 6419850"/>
                <a:gd name="connsiteX177" fmla="*/ 5252823 w 10391775"/>
                <a:gd name="connsiteY177" fmla="*/ 3790950 h 6419850"/>
                <a:gd name="connsiteX178" fmla="*/ 5253776 w 10391775"/>
                <a:gd name="connsiteY178" fmla="*/ 3801428 h 6419850"/>
                <a:gd name="connsiteX179" fmla="*/ 5253776 w 10391775"/>
                <a:gd name="connsiteY179" fmla="*/ 3801428 h 6419850"/>
                <a:gd name="connsiteX180" fmla="*/ 5253776 w 10391775"/>
                <a:gd name="connsiteY180" fmla="*/ 3801428 h 6419850"/>
                <a:gd name="connsiteX181" fmla="*/ 5253776 w 10391775"/>
                <a:gd name="connsiteY181" fmla="*/ 3801428 h 6419850"/>
                <a:gd name="connsiteX182" fmla="*/ 5253776 w 10391775"/>
                <a:gd name="connsiteY182" fmla="*/ 3801428 h 6419850"/>
                <a:gd name="connsiteX183" fmla="*/ 5253776 w 10391775"/>
                <a:gd name="connsiteY183" fmla="*/ 3801428 h 6419850"/>
                <a:gd name="connsiteX184" fmla="*/ 7520726 w 10391775"/>
                <a:gd name="connsiteY184" fmla="*/ 5030153 h 6419850"/>
                <a:gd name="connsiteX185" fmla="*/ 7520726 w 10391775"/>
                <a:gd name="connsiteY185" fmla="*/ 5030153 h 6419850"/>
                <a:gd name="connsiteX186" fmla="*/ 7520726 w 10391775"/>
                <a:gd name="connsiteY186" fmla="*/ 5030153 h 6419850"/>
                <a:gd name="connsiteX187" fmla="*/ 7520726 w 10391775"/>
                <a:gd name="connsiteY187" fmla="*/ 5030153 h 6419850"/>
                <a:gd name="connsiteX188" fmla="*/ 7243548 w 10391775"/>
                <a:gd name="connsiteY188" fmla="*/ 2096453 h 6419850"/>
                <a:gd name="connsiteX189" fmla="*/ 7243548 w 10391775"/>
                <a:gd name="connsiteY189" fmla="*/ 2096453 h 6419850"/>
                <a:gd name="connsiteX190" fmla="*/ 7273076 w 10391775"/>
                <a:gd name="connsiteY190" fmla="*/ 1983105 h 6419850"/>
                <a:gd name="connsiteX191" fmla="*/ 7281648 w 10391775"/>
                <a:gd name="connsiteY191" fmla="*/ 1962150 h 6419850"/>
                <a:gd name="connsiteX192" fmla="*/ 7311176 w 10391775"/>
                <a:gd name="connsiteY192" fmla="*/ 1991678 h 6419850"/>
                <a:gd name="connsiteX193" fmla="*/ 7311176 w 10391775"/>
                <a:gd name="connsiteY193" fmla="*/ 1991678 h 6419850"/>
                <a:gd name="connsiteX194" fmla="*/ 7328321 w 10391775"/>
                <a:gd name="connsiteY194" fmla="*/ 2002155 h 6419850"/>
                <a:gd name="connsiteX195" fmla="*/ 7368326 w 10391775"/>
                <a:gd name="connsiteY195" fmla="*/ 2017395 h 6419850"/>
                <a:gd name="connsiteX196" fmla="*/ 7243548 w 10391775"/>
                <a:gd name="connsiteY196" fmla="*/ 2096453 h 6419850"/>
                <a:gd name="connsiteX197" fmla="*/ 7532156 w 10391775"/>
                <a:gd name="connsiteY197" fmla="*/ 1809750 h 6419850"/>
                <a:gd name="connsiteX198" fmla="*/ 7414046 w 10391775"/>
                <a:gd name="connsiteY198" fmla="*/ 1876425 h 6419850"/>
                <a:gd name="connsiteX199" fmla="*/ 7302603 w 10391775"/>
                <a:gd name="connsiteY199" fmla="*/ 1913573 h 6419850"/>
                <a:gd name="connsiteX200" fmla="*/ 7427381 w 10391775"/>
                <a:gd name="connsiteY200" fmla="*/ 1719263 h 6419850"/>
                <a:gd name="connsiteX201" fmla="*/ 7463576 w 10391775"/>
                <a:gd name="connsiteY201" fmla="*/ 1725930 h 6419850"/>
                <a:gd name="connsiteX202" fmla="*/ 7536919 w 10391775"/>
                <a:gd name="connsiteY202" fmla="*/ 1766888 h 6419850"/>
                <a:gd name="connsiteX203" fmla="*/ 7532156 w 10391775"/>
                <a:gd name="connsiteY203" fmla="*/ 1809750 h 6419850"/>
                <a:gd name="connsiteX204" fmla="*/ 7635026 w 10391775"/>
                <a:gd name="connsiteY204" fmla="*/ 2258378 h 6419850"/>
                <a:gd name="connsiteX205" fmla="*/ 7633121 w 10391775"/>
                <a:gd name="connsiteY205" fmla="*/ 2275523 h 6419850"/>
                <a:gd name="connsiteX206" fmla="*/ 7625501 w 10391775"/>
                <a:gd name="connsiteY206" fmla="*/ 2306003 h 6419850"/>
                <a:gd name="connsiteX207" fmla="*/ 7555969 w 10391775"/>
                <a:gd name="connsiteY207" fmla="*/ 2381250 h 6419850"/>
                <a:gd name="connsiteX208" fmla="*/ 7591211 w 10391775"/>
                <a:gd name="connsiteY208" fmla="*/ 2235518 h 6419850"/>
                <a:gd name="connsiteX209" fmla="*/ 7624548 w 10391775"/>
                <a:gd name="connsiteY209" fmla="*/ 2190750 h 6419850"/>
                <a:gd name="connsiteX210" fmla="*/ 7624548 w 10391775"/>
                <a:gd name="connsiteY210" fmla="*/ 2190750 h 6419850"/>
                <a:gd name="connsiteX211" fmla="*/ 7635026 w 10391775"/>
                <a:gd name="connsiteY211" fmla="*/ 2258378 h 6419850"/>
                <a:gd name="connsiteX212" fmla="*/ 7758851 w 10391775"/>
                <a:gd name="connsiteY212" fmla="*/ 1743075 h 6419850"/>
                <a:gd name="connsiteX213" fmla="*/ 7757898 w 10391775"/>
                <a:gd name="connsiteY213" fmla="*/ 1742123 h 6419850"/>
                <a:gd name="connsiteX214" fmla="*/ 7757898 w 10391775"/>
                <a:gd name="connsiteY214" fmla="*/ 1741170 h 6419850"/>
                <a:gd name="connsiteX215" fmla="*/ 7758851 w 10391775"/>
                <a:gd name="connsiteY215" fmla="*/ 1743075 h 6419850"/>
                <a:gd name="connsiteX216" fmla="*/ 7758851 w 10391775"/>
                <a:gd name="connsiteY216" fmla="*/ 1743075 h 6419850"/>
                <a:gd name="connsiteX217" fmla="*/ 9201888 w 10391775"/>
                <a:gd name="connsiteY217" fmla="*/ 6113145 h 6419850"/>
                <a:gd name="connsiteX218" fmla="*/ 9201888 w 10391775"/>
                <a:gd name="connsiteY218" fmla="*/ 6113145 h 6419850"/>
                <a:gd name="connsiteX219" fmla="*/ 9201888 w 10391775"/>
                <a:gd name="connsiteY219" fmla="*/ 6113145 h 6419850"/>
                <a:gd name="connsiteX220" fmla="*/ 9201888 w 10391775"/>
                <a:gd name="connsiteY220" fmla="*/ 6113145 h 6419850"/>
                <a:gd name="connsiteX221" fmla="*/ 9740050 w 10391775"/>
                <a:gd name="connsiteY221" fmla="*/ 5124450 h 6419850"/>
                <a:gd name="connsiteX222" fmla="*/ 8798029 w 10391775"/>
                <a:gd name="connsiteY222" fmla="*/ 5114925 h 6419850"/>
                <a:gd name="connsiteX223" fmla="*/ 8872323 w 10391775"/>
                <a:gd name="connsiteY223" fmla="*/ 4905375 h 6419850"/>
                <a:gd name="connsiteX224" fmla="*/ 8845654 w 10391775"/>
                <a:gd name="connsiteY224" fmla="*/ 4692015 h 6419850"/>
                <a:gd name="connsiteX225" fmla="*/ 8737069 w 10391775"/>
                <a:gd name="connsiteY225" fmla="*/ 4410075 h 6419850"/>
                <a:gd name="connsiteX226" fmla="*/ 8715161 w 10391775"/>
                <a:gd name="connsiteY226" fmla="*/ 4363403 h 6419850"/>
                <a:gd name="connsiteX227" fmla="*/ 8567523 w 10391775"/>
                <a:gd name="connsiteY227" fmla="*/ 4095750 h 6419850"/>
                <a:gd name="connsiteX228" fmla="*/ 8567523 w 10391775"/>
                <a:gd name="connsiteY228" fmla="*/ 4085273 h 6419850"/>
                <a:gd name="connsiteX229" fmla="*/ 8596098 w 10391775"/>
                <a:gd name="connsiteY229" fmla="*/ 4081463 h 6419850"/>
                <a:gd name="connsiteX230" fmla="*/ 9721000 w 10391775"/>
                <a:gd name="connsiteY230" fmla="*/ 5074920 h 6419850"/>
                <a:gd name="connsiteX231" fmla="*/ 9740050 w 10391775"/>
                <a:gd name="connsiteY231" fmla="*/ 5124450 h 641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10391775" h="6419850">
                  <a:moveTo>
                    <a:pt x="10401086" y="5277803"/>
                  </a:moveTo>
                  <a:cubicBezTo>
                    <a:pt x="10401086" y="5239703"/>
                    <a:pt x="10386798" y="5218748"/>
                    <a:pt x="10346794" y="5213985"/>
                  </a:cubicBezTo>
                  <a:cubicBezTo>
                    <a:pt x="10317266" y="5211128"/>
                    <a:pt x="10286786" y="5209223"/>
                    <a:pt x="10257258" y="5204460"/>
                  </a:cubicBezTo>
                  <a:cubicBezTo>
                    <a:pt x="10189631" y="5195888"/>
                    <a:pt x="10120098" y="5205413"/>
                    <a:pt x="10055329" y="5180648"/>
                  </a:cubicBezTo>
                  <a:cubicBezTo>
                    <a:pt x="10047708" y="5176838"/>
                    <a:pt x="10006750" y="5147310"/>
                    <a:pt x="9990558" y="5137785"/>
                  </a:cubicBezTo>
                  <a:cubicBezTo>
                    <a:pt x="9990558" y="5136833"/>
                    <a:pt x="9956269" y="5098733"/>
                    <a:pt x="9946744" y="5097780"/>
                  </a:cubicBezTo>
                  <a:cubicBezTo>
                    <a:pt x="9945791" y="5097780"/>
                    <a:pt x="8933283" y="4197668"/>
                    <a:pt x="8430363" y="3751898"/>
                  </a:cubicBezTo>
                  <a:cubicBezTo>
                    <a:pt x="8431316" y="3739515"/>
                    <a:pt x="8434173" y="3712845"/>
                    <a:pt x="8434173" y="3711893"/>
                  </a:cubicBezTo>
                  <a:cubicBezTo>
                    <a:pt x="8437031" y="3708083"/>
                    <a:pt x="8415123" y="3489008"/>
                    <a:pt x="8403694" y="3470910"/>
                  </a:cubicBezTo>
                  <a:cubicBezTo>
                    <a:pt x="8390358" y="3449003"/>
                    <a:pt x="8318921" y="3241358"/>
                    <a:pt x="8289394" y="3220403"/>
                  </a:cubicBezTo>
                  <a:cubicBezTo>
                    <a:pt x="8268439" y="3205163"/>
                    <a:pt x="8266534" y="3159443"/>
                    <a:pt x="8270344" y="3156585"/>
                  </a:cubicBezTo>
                  <a:cubicBezTo>
                    <a:pt x="8292251" y="3105150"/>
                    <a:pt x="8252246" y="2997518"/>
                    <a:pt x="8249389" y="2998470"/>
                  </a:cubicBezTo>
                  <a:cubicBezTo>
                    <a:pt x="8244626" y="2986088"/>
                    <a:pt x="8232244" y="2961323"/>
                    <a:pt x="8235101" y="2959418"/>
                  </a:cubicBezTo>
                  <a:cubicBezTo>
                    <a:pt x="8247484" y="2932748"/>
                    <a:pt x="8253198" y="2858453"/>
                    <a:pt x="8251294" y="2849880"/>
                  </a:cubicBezTo>
                  <a:cubicBezTo>
                    <a:pt x="8258914" y="2816543"/>
                    <a:pt x="8245578" y="2745105"/>
                    <a:pt x="8243673" y="2742248"/>
                  </a:cubicBezTo>
                  <a:cubicBezTo>
                    <a:pt x="8234148" y="2697480"/>
                    <a:pt x="8199859" y="2673668"/>
                    <a:pt x="8164616" y="2652713"/>
                  </a:cubicBezTo>
                  <a:cubicBezTo>
                    <a:pt x="8080796" y="2603183"/>
                    <a:pt x="7994119" y="2558415"/>
                    <a:pt x="7905536" y="2518410"/>
                  </a:cubicBezTo>
                  <a:cubicBezTo>
                    <a:pt x="7905536" y="2517458"/>
                    <a:pt x="7905536" y="2517458"/>
                    <a:pt x="7904584" y="2516505"/>
                  </a:cubicBezTo>
                  <a:cubicBezTo>
                    <a:pt x="7902678" y="2508885"/>
                    <a:pt x="7899821" y="2501265"/>
                    <a:pt x="7896964" y="2493645"/>
                  </a:cubicBezTo>
                  <a:cubicBezTo>
                    <a:pt x="7932206" y="2446973"/>
                    <a:pt x="7962686" y="2397443"/>
                    <a:pt x="7984594" y="2342198"/>
                  </a:cubicBezTo>
                  <a:cubicBezTo>
                    <a:pt x="7987451" y="2333625"/>
                    <a:pt x="7990309" y="2326005"/>
                    <a:pt x="7993166" y="2317433"/>
                  </a:cubicBezTo>
                  <a:cubicBezTo>
                    <a:pt x="7996976" y="2315528"/>
                    <a:pt x="8006501" y="2279333"/>
                    <a:pt x="8005548" y="2270760"/>
                  </a:cubicBezTo>
                  <a:cubicBezTo>
                    <a:pt x="8011264" y="2224088"/>
                    <a:pt x="7985546" y="2184083"/>
                    <a:pt x="7965544" y="2142173"/>
                  </a:cubicBezTo>
                  <a:cubicBezTo>
                    <a:pt x="7952209" y="2108835"/>
                    <a:pt x="7956019" y="2073593"/>
                    <a:pt x="7956971" y="2039303"/>
                  </a:cubicBezTo>
                  <a:cubicBezTo>
                    <a:pt x="7958876" y="2039303"/>
                    <a:pt x="7959828" y="2038350"/>
                    <a:pt x="7962686" y="2036445"/>
                  </a:cubicBezTo>
                  <a:cubicBezTo>
                    <a:pt x="7990309" y="1985010"/>
                    <a:pt x="8002691" y="1932623"/>
                    <a:pt x="7979831" y="1876425"/>
                  </a:cubicBezTo>
                  <a:cubicBezTo>
                    <a:pt x="7977926" y="1875473"/>
                    <a:pt x="7976973" y="1875473"/>
                    <a:pt x="7975069" y="1875473"/>
                  </a:cubicBezTo>
                  <a:cubicBezTo>
                    <a:pt x="7974116" y="1857375"/>
                    <a:pt x="7962686" y="1844993"/>
                    <a:pt x="7950303" y="1832610"/>
                  </a:cubicBezTo>
                  <a:cubicBezTo>
                    <a:pt x="7912203" y="1793558"/>
                    <a:pt x="7862673" y="1771650"/>
                    <a:pt x="7813144" y="1753553"/>
                  </a:cubicBezTo>
                  <a:cubicBezTo>
                    <a:pt x="7795998" y="1747838"/>
                    <a:pt x="7783616" y="1740218"/>
                    <a:pt x="7776948" y="1728788"/>
                  </a:cubicBezTo>
                  <a:cubicBezTo>
                    <a:pt x="7779806" y="1721168"/>
                    <a:pt x="7743611" y="1327785"/>
                    <a:pt x="7735039" y="1305878"/>
                  </a:cubicBezTo>
                  <a:cubicBezTo>
                    <a:pt x="7732181" y="1303973"/>
                    <a:pt x="7720751" y="1257300"/>
                    <a:pt x="7711226" y="1237298"/>
                  </a:cubicBezTo>
                  <a:cubicBezTo>
                    <a:pt x="7695034" y="1154430"/>
                    <a:pt x="7636931" y="1104900"/>
                    <a:pt x="7568351" y="1065848"/>
                  </a:cubicBezTo>
                  <a:cubicBezTo>
                    <a:pt x="7568351" y="1031558"/>
                    <a:pt x="7569303" y="998220"/>
                    <a:pt x="7569303" y="963930"/>
                  </a:cubicBezTo>
                  <a:cubicBezTo>
                    <a:pt x="7569303" y="962978"/>
                    <a:pt x="7568351" y="962978"/>
                    <a:pt x="7568351" y="962025"/>
                  </a:cubicBezTo>
                  <a:cubicBezTo>
                    <a:pt x="7571209" y="961073"/>
                    <a:pt x="7595973" y="920115"/>
                    <a:pt x="7596926" y="897255"/>
                  </a:cubicBezTo>
                  <a:cubicBezTo>
                    <a:pt x="7596926" y="894398"/>
                    <a:pt x="7595973" y="873443"/>
                    <a:pt x="7595021" y="866775"/>
                  </a:cubicBezTo>
                  <a:cubicBezTo>
                    <a:pt x="7596926" y="865823"/>
                    <a:pt x="7599784" y="865823"/>
                    <a:pt x="7602641" y="864870"/>
                  </a:cubicBezTo>
                  <a:cubicBezTo>
                    <a:pt x="7616928" y="845820"/>
                    <a:pt x="7614071" y="790575"/>
                    <a:pt x="7610261" y="785813"/>
                  </a:cubicBezTo>
                  <a:cubicBezTo>
                    <a:pt x="7619786" y="742950"/>
                    <a:pt x="7615976" y="700088"/>
                    <a:pt x="7603594" y="657225"/>
                  </a:cubicBezTo>
                  <a:cubicBezTo>
                    <a:pt x="7596926" y="614363"/>
                    <a:pt x="7575971" y="577215"/>
                    <a:pt x="7553111" y="541020"/>
                  </a:cubicBezTo>
                  <a:cubicBezTo>
                    <a:pt x="7463576" y="401003"/>
                    <a:pt x="7356896" y="274320"/>
                    <a:pt x="7226403" y="168593"/>
                  </a:cubicBezTo>
                  <a:cubicBezTo>
                    <a:pt x="7178778" y="129540"/>
                    <a:pt x="7128296" y="93345"/>
                    <a:pt x="7071146" y="69533"/>
                  </a:cubicBezTo>
                  <a:cubicBezTo>
                    <a:pt x="7059716" y="61913"/>
                    <a:pt x="6952084" y="22860"/>
                    <a:pt x="6949226" y="19050"/>
                  </a:cubicBezTo>
                  <a:cubicBezTo>
                    <a:pt x="6931128" y="-3810"/>
                    <a:pt x="6901601" y="12383"/>
                    <a:pt x="6880646" y="0"/>
                  </a:cubicBezTo>
                  <a:cubicBezTo>
                    <a:pt x="6864453" y="0"/>
                    <a:pt x="6849214" y="0"/>
                    <a:pt x="6833021" y="0"/>
                  </a:cubicBezTo>
                  <a:cubicBezTo>
                    <a:pt x="6801589" y="0"/>
                    <a:pt x="6699671" y="0"/>
                    <a:pt x="6680621" y="0"/>
                  </a:cubicBezTo>
                  <a:cubicBezTo>
                    <a:pt x="6677764" y="0"/>
                    <a:pt x="6673953" y="0"/>
                    <a:pt x="6671096" y="0"/>
                  </a:cubicBezTo>
                  <a:cubicBezTo>
                    <a:pt x="6668239" y="17145"/>
                    <a:pt x="6648236" y="7620"/>
                    <a:pt x="6641569" y="18098"/>
                  </a:cubicBezTo>
                  <a:cubicBezTo>
                    <a:pt x="6602516" y="20955"/>
                    <a:pt x="6565369" y="34290"/>
                    <a:pt x="6529173" y="48578"/>
                  </a:cubicBezTo>
                  <a:cubicBezTo>
                    <a:pt x="6452021" y="69533"/>
                    <a:pt x="6383441" y="107633"/>
                    <a:pt x="6318671" y="153353"/>
                  </a:cubicBezTo>
                  <a:cubicBezTo>
                    <a:pt x="6210086" y="229553"/>
                    <a:pt x="6128171" y="326708"/>
                    <a:pt x="6091976" y="457200"/>
                  </a:cubicBezTo>
                  <a:cubicBezTo>
                    <a:pt x="6086261" y="471488"/>
                    <a:pt x="6071021" y="521970"/>
                    <a:pt x="6071973" y="533400"/>
                  </a:cubicBezTo>
                  <a:cubicBezTo>
                    <a:pt x="6064353" y="557213"/>
                    <a:pt x="6059591" y="581978"/>
                    <a:pt x="6060544" y="606743"/>
                  </a:cubicBezTo>
                  <a:cubicBezTo>
                    <a:pt x="6050066" y="628650"/>
                    <a:pt x="6051971" y="652463"/>
                    <a:pt x="6052923" y="676275"/>
                  </a:cubicBezTo>
                  <a:cubicBezTo>
                    <a:pt x="6050066" y="718185"/>
                    <a:pt x="6045303" y="761048"/>
                    <a:pt x="6044351" y="802958"/>
                  </a:cubicBezTo>
                  <a:cubicBezTo>
                    <a:pt x="6044351" y="826770"/>
                    <a:pt x="6037684" y="838200"/>
                    <a:pt x="6013871" y="847725"/>
                  </a:cubicBezTo>
                  <a:cubicBezTo>
                    <a:pt x="5900523" y="892493"/>
                    <a:pt x="5879569" y="941070"/>
                    <a:pt x="5919573" y="1057275"/>
                  </a:cubicBezTo>
                  <a:cubicBezTo>
                    <a:pt x="5940528" y="1131570"/>
                    <a:pt x="5973866" y="1201103"/>
                    <a:pt x="6011014" y="1267778"/>
                  </a:cubicBezTo>
                  <a:cubicBezTo>
                    <a:pt x="6010061" y="1270635"/>
                    <a:pt x="6011014" y="1273493"/>
                    <a:pt x="6011966" y="1276350"/>
                  </a:cubicBezTo>
                  <a:cubicBezTo>
                    <a:pt x="5963389" y="1356360"/>
                    <a:pt x="5913859" y="1436370"/>
                    <a:pt x="5880521" y="1524953"/>
                  </a:cubicBezTo>
                  <a:cubicBezTo>
                    <a:pt x="5839564" y="1611630"/>
                    <a:pt x="5811941" y="1702118"/>
                    <a:pt x="5801464" y="1797368"/>
                  </a:cubicBezTo>
                  <a:cubicBezTo>
                    <a:pt x="5792891" y="1806893"/>
                    <a:pt x="5793844" y="1818323"/>
                    <a:pt x="5794796" y="1829753"/>
                  </a:cubicBezTo>
                  <a:cubicBezTo>
                    <a:pt x="5793844" y="1835468"/>
                    <a:pt x="5793844" y="1841183"/>
                    <a:pt x="5792891" y="1846898"/>
                  </a:cubicBezTo>
                  <a:cubicBezTo>
                    <a:pt x="5792891" y="1846898"/>
                    <a:pt x="5792891" y="1846898"/>
                    <a:pt x="5792891" y="1846898"/>
                  </a:cubicBezTo>
                  <a:cubicBezTo>
                    <a:pt x="5784319" y="1862138"/>
                    <a:pt x="5783366" y="1879283"/>
                    <a:pt x="5785271" y="1896428"/>
                  </a:cubicBezTo>
                  <a:cubicBezTo>
                    <a:pt x="5772889" y="1932623"/>
                    <a:pt x="5773841" y="1969770"/>
                    <a:pt x="5772889" y="2006918"/>
                  </a:cubicBezTo>
                  <a:cubicBezTo>
                    <a:pt x="5763364" y="2025968"/>
                    <a:pt x="5765269" y="2046923"/>
                    <a:pt x="5766221" y="2067878"/>
                  </a:cubicBezTo>
                  <a:cubicBezTo>
                    <a:pt x="5762411" y="2092643"/>
                    <a:pt x="5758601" y="2118360"/>
                    <a:pt x="5754791" y="2143125"/>
                  </a:cubicBezTo>
                  <a:cubicBezTo>
                    <a:pt x="5743361" y="2145030"/>
                    <a:pt x="5731931" y="2143125"/>
                    <a:pt x="5722406" y="2151698"/>
                  </a:cubicBezTo>
                  <a:cubicBezTo>
                    <a:pt x="5722406" y="2151698"/>
                    <a:pt x="5722406" y="2151698"/>
                    <a:pt x="5722406" y="2151698"/>
                  </a:cubicBezTo>
                  <a:cubicBezTo>
                    <a:pt x="5662398" y="2156460"/>
                    <a:pt x="5321403" y="2220278"/>
                    <a:pt x="5310926" y="2225993"/>
                  </a:cubicBezTo>
                  <a:cubicBezTo>
                    <a:pt x="5309021" y="2226945"/>
                    <a:pt x="5308069" y="2227898"/>
                    <a:pt x="5306164" y="2228850"/>
                  </a:cubicBezTo>
                  <a:cubicBezTo>
                    <a:pt x="5284256" y="2232660"/>
                    <a:pt x="5218534" y="2239328"/>
                    <a:pt x="5209009" y="2246948"/>
                  </a:cubicBezTo>
                  <a:cubicBezTo>
                    <a:pt x="5209009" y="2246948"/>
                    <a:pt x="5209009" y="2246948"/>
                    <a:pt x="5209009" y="2246948"/>
                  </a:cubicBezTo>
                  <a:cubicBezTo>
                    <a:pt x="5168051" y="2251710"/>
                    <a:pt x="5127094" y="2260283"/>
                    <a:pt x="5085184" y="2249805"/>
                  </a:cubicBezTo>
                  <a:cubicBezTo>
                    <a:pt x="5067086" y="2245043"/>
                    <a:pt x="5008984" y="2274570"/>
                    <a:pt x="5001364" y="2286000"/>
                  </a:cubicBezTo>
                  <a:cubicBezTo>
                    <a:pt x="4980409" y="2307908"/>
                    <a:pt x="4975646" y="2336483"/>
                    <a:pt x="4965169" y="2363153"/>
                  </a:cubicBezTo>
                  <a:cubicBezTo>
                    <a:pt x="4958501" y="2394585"/>
                    <a:pt x="4927069" y="2492693"/>
                    <a:pt x="4912781" y="2507933"/>
                  </a:cubicBezTo>
                  <a:cubicBezTo>
                    <a:pt x="4826103" y="2599373"/>
                    <a:pt x="4698469" y="2922270"/>
                    <a:pt x="4687039" y="2970848"/>
                  </a:cubicBezTo>
                  <a:cubicBezTo>
                    <a:pt x="4680371" y="2976563"/>
                    <a:pt x="4641319" y="3111818"/>
                    <a:pt x="4620364" y="3170873"/>
                  </a:cubicBezTo>
                  <a:cubicBezTo>
                    <a:pt x="4587978" y="3260408"/>
                    <a:pt x="4397478" y="3664268"/>
                    <a:pt x="4391764" y="3722370"/>
                  </a:cubicBezTo>
                  <a:cubicBezTo>
                    <a:pt x="4389859" y="3725228"/>
                    <a:pt x="4388906" y="3728085"/>
                    <a:pt x="4388906" y="3730943"/>
                  </a:cubicBezTo>
                  <a:cubicBezTo>
                    <a:pt x="4381286" y="3750945"/>
                    <a:pt x="4374619" y="3810000"/>
                    <a:pt x="4373666" y="3818573"/>
                  </a:cubicBezTo>
                  <a:cubicBezTo>
                    <a:pt x="4366998" y="3857625"/>
                    <a:pt x="4343186" y="3886200"/>
                    <a:pt x="4318421" y="3914775"/>
                  </a:cubicBezTo>
                  <a:cubicBezTo>
                    <a:pt x="4270796" y="3970020"/>
                    <a:pt x="4134589" y="4238625"/>
                    <a:pt x="4151733" y="4318635"/>
                  </a:cubicBezTo>
                  <a:cubicBezTo>
                    <a:pt x="4151733" y="4321493"/>
                    <a:pt x="4125064" y="4431983"/>
                    <a:pt x="4112681" y="4448175"/>
                  </a:cubicBezTo>
                  <a:cubicBezTo>
                    <a:pt x="4037433" y="4547235"/>
                    <a:pt x="3948851" y="4632008"/>
                    <a:pt x="3847886" y="4705350"/>
                  </a:cubicBezTo>
                  <a:cubicBezTo>
                    <a:pt x="3847886" y="4705350"/>
                    <a:pt x="3847886" y="4705350"/>
                    <a:pt x="3847886" y="4705350"/>
                  </a:cubicBezTo>
                  <a:cubicBezTo>
                    <a:pt x="3785973" y="4709160"/>
                    <a:pt x="3726918" y="4724400"/>
                    <a:pt x="3669768" y="4745355"/>
                  </a:cubicBezTo>
                  <a:cubicBezTo>
                    <a:pt x="3606903" y="4759643"/>
                    <a:pt x="3564993" y="4800600"/>
                    <a:pt x="3535466" y="4855845"/>
                  </a:cubicBezTo>
                  <a:cubicBezTo>
                    <a:pt x="3527846" y="4870133"/>
                    <a:pt x="3507843" y="4890135"/>
                    <a:pt x="3506891" y="4887278"/>
                  </a:cubicBezTo>
                  <a:cubicBezTo>
                    <a:pt x="3379256" y="4489133"/>
                    <a:pt x="3251621" y="4090988"/>
                    <a:pt x="3123986" y="3693795"/>
                  </a:cubicBezTo>
                  <a:cubicBezTo>
                    <a:pt x="3116366" y="3669030"/>
                    <a:pt x="3103983" y="3659505"/>
                    <a:pt x="3077314" y="3657600"/>
                  </a:cubicBezTo>
                  <a:cubicBezTo>
                    <a:pt x="2791564" y="3633788"/>
                    <a:pt x="444603" y="3435668"/>
                    <a:pt x="48363" y="3403283"/>
                  </a:cubicBezTo>
                  <a:cubicBezTo>
                    <a:pt x="-5929" y="3398520"/>
                    <a:pt x="-7834" y="3402330"/>
                    <a:pt x="10263" y="3453765"/>
                  </a:cubicBezTo>
                  <a:cubicBezTo>
                    <a:pt x="68366" y="3618548"/>
                    <a:pt x="722733" y="5509260"/>
                    <a:pt x="783693" y="5687378"/>
                  </a:cubicBezTo>
                  <a:cubicBezTo>
                    <a:pt x="797028" y="5724525"/>
                    <a:pt x="821793" y="5742623"/>
                    <a:pt x="858941" y="5751195"/>
                  </a:cubicBezTo>
                  <a:cubicBezTo>
                    <a:pt x="1196126" y="5827395"/>
                    <a:pt x="3562136" y="6356033"/>
                    <a:pt x="3812644" y="6414135"/>
                  </a:cubicBezTo>
                  <a:cubicBezTo>
                    <a:pt x="3835503" y="6419850"/>
                    <a:pt x="3858364" y="6423660"/>
                    <a:pt x="3882176" y="6414135"/>
                  </a:cubicBezTo>
                  <a:cubicBezTo>
                    <a:pt x="3978378" y="6374130"/>
                    <a:pt x="5427131" y="5882640"/>
                    <a:pt x="5439514" y="5869305"/>
                  </a:cubicBezTo>
                  <a:cubicBezTo>
                    <a:pt x="5436656" y="5863590"/>
                    <a:pt x="5498569" y="5767388"/>
                    <a:pt x="5500473" y="5750243"/>
                  </a:cubicBezTo>
                  <a:cubicBezTo>
                    <a:pt x="5514761" y="5647373"/>
                    <a:pt x="5511903" y="5643563"/>
                    <a:pt x="5409986" y="5628323"/>
                  </a:cubicBezTo>
                  <a:cubicBezTo>
                    <a:pt x="5058514" y="5574030"/>
                    <a:pt x="4707994" y="5520690"/>
                    <a:pt x="4356521" y="5469255"/>
                  </a:cubicBezTo>
                  <a:cubicBezTo>
                    <a:pt x="4266034" y="5455920"/>
                    <a:pt x="4175546" y="5434965"/>
                    <a:pt x="4083153" y="5431155"/>
                  </a:cubicBezTo>
                  <a:cubicBezTo>
                    <a:pt x="4077439" y="5432108"/>
                    <a:pt x="4023146" y="5385435"/>
                    <a:pt x="4065056" y="5359718"/>
                  </a:cubicBezTo>
                  <a:cubicBezTo>
                    <a:pt x="4068866" y="5359718"/>
                    <a:pt x="4120301" y="5326380"/>
                    <a:pt x="4126969" y="5299710"/>
                  </a:cubicBezTo>
                  <a:cubicBezTo>
                    <a:pt x="4135541" y="5267325"/>
                    <a:pt x="4155544" y="5253990"/>
                    <a:pt x="4185071" y="5245418"/>
                  </a:cubicBezTo>
                  <a:cubicBezTo>
                    <a:pt x="4251746" y="5226368"/>
                    <a:pt x="4318421" y="5204460"/>
                    <a:pt x="4386048" y="5192078"/>
                  </a:cubicBezTo>
                  <a:cubicBezTo>
                    <a:pt x="4443198" y="5181600"/>
                    <a:pt x="4478441" y="5154930"/>
                    <a:pt x="4485109" y="5096828"/>
                  </a:cubicBezTo>
                  <a:cubicBezTo>
                    <a:pt x="4490823" y="5081588"/>
                    <a:pt x="4499396" y="5043488"/>
                    <a:pt x="4500348" y="5039678"/>
                  </a:cubicBezTo>
                  <a:cubicBezTo>
                    <a:pt x="4511778" y="5033963"/>
                    <a:pt x="4640366" y="4949190"/>
                    <a:pt x="4657511" y="4881563"/>
                  </a:cubicBezTo>
                  <a:cubicBezTo>
                    <a:pt x="4657511" y="4881563"/>
                    <a:pt x="4657511" y="4881563"/>
                    <a:pt x="4657511" y="4880610"/>
                  </a:cubicBezTo>
                  <a:cubicBezTo>
                    <a:pt x="4659416" y="4880610"/>
                    <a:pt x="4685134" y="4797743"/>
                    <a:pt x="4685134" y="4792028"/>
                  </a:cubicBezTo>
                  <a:cubicBezTo>
                    <a:pt x="4694659" y="4772025"/>
                    <a:pt x="4710851" y="4756785"/>
                    <a:pt x="4729901" y="4742498"/>
                  </a:cubicBezTo>
                  <a:cubicBezTo>
                    <a:pt x="4836581" y="4663440"/>
                    <a:pt x="5026128" y="4291965"/>
                    <a:pt x="5028034" y="4289108"/>
                  </a:cubicBezTo>
                  <a:cubicBezTo>
                    <a:pt x="5040416" y="4272915"/>
                    <a:pt x="5043273" y="4254818"/>
                    <a:pt x="5041369" y="4235768"/>
                  </a:cubicBezTo>
                  <a:cubicBezTo>
                    <a:pt x="5040416" y="4232910"/>
                    <a:pt x="5088994" y="4015740"/>
                    <a:pt x="5100423" y="3920490"/>
                  </a:cubicBezTo>
                  <a:cubicBezTo>
                    <a:pt x="5104234" y="3910965"/>
                    <a:pt x="5139476" y="3823335"/>
                    <a:pt x="5154716" y="3794760"/>
                  </a:cubicBezTo>
                  <a:cubicBezTo>
                    <a:pt x="5181386" y="3772853"/>
                    <a:pt x="5205198" y="3748088"/>
                    <a:pt x="5224248" y="3719513"/>
                  </a:cubicBezTo>
                  <a:cubicBezTo>
                    <a:pt x="5247109" y="3740468"/>
                    <a:pt x="5233773" y="3769995"/>
                    <a:pt x="5241394" y="3794760"/>
                  </a:cubicBezTo>
                  <a:cubicBezTo>
                    <a:pt x="5241394" y="3801428"/>
                    <a:pt x="5239489" y="3874770"/>
                    <a:pt x="5235678" y="3905250"/>
                  </a:cubicBezTo>
                  <a:cubicBezTo>
                    <a:pt x="5234726" y="3915728"/>
                    <a:pt x="5239489" y="3988118"/>
                    <a:pt x="5229964" y="4012883"/>
                  </a:cubicBezTo>
                  <a:cubicBezTo>
                    <a:pt x="5219486" y="4065270"/>
                    <a:pt x="5198531" y="4115753"/>
                    <a:pt x="5192816" y="4169093"/>
                  </a:cubicBezTo>
                  <a:cubicBezTo>
                    <a:pt x="5194721" y="4172903"/>
                    <a:pt x="5161384" y="4284345"/>
                    <a:pt x="5158526" y="4288155"/>
                  </a:cubicBezTo>
                  <a:cubicBezTo>
                    <a:pt x="5119473" y="4337685"/>
                    <a:pt x="5117569" y="4396740"/>
                    <a:pt x="5112806" y="4455795"/>
                  </a:cubicBezTo>
                  <a:cubicBezTo>
                    <a:pt x="5111853" y="4461510"/>
                    <a:pt x="5102328" y="4538663"/>
                    <a:pt x="5102328" y="4551045"/>
                  </a:cubicBezTo>
                  <a:cubicBezTo>
                    <a:pt x="5101376" y="4561523"/>
                    <a:pt x="5106139" y="4607243"/>
                    <a:pt x="5102328" y="4606290"/>
                  </a:cubicBezTo>
                  <a:cubicBezTo>
                    <a:pt x="5088994" y="4625340"/>
                    <a:pt x="5089946" y="4848225"/>
                    <a:pt x="5086136" y="4851083"/>
                  </a:cubicBezTo>
                  <a:cubicBezTo>
                    <a:pt x="5078516" y="4900613"/>
                    <a:pt x="5083278" y="5044440"/>
                    <a:pt x="5083278" y="5066348"/>
                  </a:cubicBezTo>
                  <a:cubicBezTo>
                    <a:pt x="5083278" y="5172075"/>
                    <a:pt x="5083278" y="5172075"/>
                    <a:pt x="5190911" y="5172075"/>
                  </a:cubicBezTo>
                  <a:cubicBezTo>
                    <a:pt x="5940528" y="5172075"/>
                    <a:pt x="7475006" y="5172075"/>
                    <a:pt x="7493103" y="5171123"/>
                  </a:cubicBezTo>
                  <a:cubicBezTo>
                    <a:pt x="7530251" y="5170170"/>
                    <a:pt x="7550253" y="5153978"/>
                    <a:pt x="7540728" y="5113973"/>
                  </a:cubicBezTo>
                  <a:cubicBezTo>
                    <a:pt x="7538823" y="5087303"/>
                    <a:pt x="7544539" y="5060633"/>
                    <a:pt x="7531203" y="5035868"/>
                  </a:cubicBezTo>
                  <a:cubicBezTo>
                    <a:pt x="7529298" y="5033010"/>
                    <a:pt x="7526441" y="4953000"/>
                    <a:pt x="7530251" y="4920615"/>
                  </a:cubicBezTo>
                  <a:cubicBezTo>
                    <a:pt x="7530251" y="4893945"/>
                    <a:pt x="7519773" y="4828223"/>
                    <a:pt x="7515964" y="4822508"/>
                  </a:cubicBezTo>
                  <a:cubicBezTo>
                    <a:pt x="7515964" y="4748213"/>
                    <a:pt x="7527394" y="4462463"/>
                    <a:pt x="7527394" y="4438650"/>
                  </a:cubicBezTo>
                  <a:cubicBezTo>
                    <a:pt x="7531203" y="4432935"/>
                    <a:pt x="7638836" y="4023360"/>
                    <a:pt x="7640741" y="4023360"/>
                  </a:cubicBezTo>
                  <a:cubicBezTo>
                    <a:pt x="7640741" y="4024313"/>
                    <a:pt x="7640741" y="4025265"/>
                    <a:pt x="7640741" y="4026218"/>
                  </a:cubicBezTo>
                  <a:cubicBezTo>
                    <a:pt x="7653123" y="4068128"/>
                    <a:pt x="7693128" y="4152900"/>
                    <a:pt x="7695986" y="4155758"/>
                  </a:cubicBezTo>
                  <a:cubicBezTo>
                    <a:pt x="7695034" y="4184333"/>
                    <a:pt x="7801714" y="4412933"/>
                    <a:pt x="7802666" y="4413885"/>
                  </a:cubicBezTo>
                  <a:cubicBezTo>
                    <a:pt x="7826478" y="4495800"/>
                    <a:pt x="7801714" y="4456748"/>
                    <a:pt x="7836956" y="4534853"/>
                  </a:cubicBezTo>
                  <a:cubicBezTo>
                    <a:pt x="7836003" y="4539615"/>
                    <a:pt x="7885534" y="4655820"/>
                    <a:pt x="7897916" y="4672965"/>
                  </a:cubicBezTo>
                  <a:cubicBezTo>
                    <a:pt x="7944589" y="4787265"/>
                    <a:pt x="8016978" y="4935855"/>
                    <a:pt x="8019836" y="4934903"/>
                  </a:cubicBezTo>
                  <a:cubicBezTo>
                    <a:pt x="8132231" y="5106353"/>
                    <a:pt x="8221766" y="5200650"/>
                    <a:pt x="8265581" y="5229225"/>
                  </a:cubicBezTo>
                  <a:cubicBezTo>
                    <a:pt x="8268439" y="5229225"/>
                    <a:pt x="8308444" y="5266373"/>
                    <a:pt x="8308444" y="5270183"/>
                  </a:cubicBezTo>
                  <a:cubicBezTo>
                    <a:pt x="8322731" y="5306378"/>
                    <a:pt x="8289394" y="5299710"/>
                    <a:pt x="8274153" y="5303520"/>
                  </a:cubicBezTo>
                  <a:cubicBezTo>
                    <a:pt x="8111276" y="5343525"/>
                    <a:pt x="7950303" y="5387340"/>
                    <a:pt x="7787426" y="5428298"/>
                  </a:cubicBezTo>
                  <a:cubicBezTo>
                    <a:pt x="7758851" y="5435918"/>
                    <a:pt x="7733134" y="5445443"/>
                    <a:pt x="7721703" y="5471160"/>
                  </a:cubicBezTo>
                  <a:cubicBezTo>
                    <a:pt x="7721703" y="5471160"/>
                    <a:pt x="7721703" y="5471160"/>
                    <a:pt x="7721703" y="5471160"/>
                  </a:cubicBezTo>
                  <a:cubicBezTo>
                    <a:pt x="7721703" y="5471160"/>
                    <a:pt x="7721703" y="5471160"/>
                    <a:pt x="7721703" y="5472113"/>
                  </a:cubicBezTo>
                  <a:cubicBezTo>
                    <a:pt x="7719798" y="5476875"/>
                    <a:pt x="7711226" y="5553075"/>
                    <a:pt x="7720751" y="5585460"/>
                  </a:cubicBezTo>
                  <a:cubicBezTo>
                    <a:pt x="7743611" y="5622608"/>
                    <a:pt x="7885534" y="5739765"/>
                    <a:pt x="7937921" y="5749290"/>
                  </a:cubicBezTo>
                  <a:cubicBezTo>
                    <a:pt x="8046506" y="5769293"/>
                    <a:pt x="8536091" y="5876925"/>
                    <a:pt x="8677061" y="5865495"/>
                  </a:cubicBezTo>
                  <a:cubicBezTo>
                    <a:pt x="8724686" y="5861685"/>
                    <a:pt x="8771358" y="5853113"/>
                    <a:pt x="8818983" y="5855018"/>
                  </a:cubicBezTo>
                  <a:cubicBezTo>
                    <a:pt x="8849463" y="5855970"/>
                    <a:pt x="8865656" y="5865495"/>
                    <a:pt x="8869466" y="5896928"/>
                  </a:cubicBezTo>
                  <a:cubicBezTo>
                    <a:pt x="8875181" y="5945505"/>
                    <a:pt x="8882800" y="5994083"/>
                    <a:pt x="8889469" y="6042660"/>
                  </a:cubicBezTo>
                  <a:cubicBezTo>
                    <a:pt x="8893279" y="6075998"/>
                    <a:pt x="8904708" y="6104573"/>
                    <a:pt x="8942808" y="6113145"/>
                  </a:cubicBezTo>
                  <a:cubicBezTo>
                    <a:pt x="8995196" y="6125528"/>
                    <a:pt x="9045679" y="6144578"/>
                    <a:pt x="9099019" y="6154103"/>
                  </a:cubicBezTo>
                  <a:cubicBezTo>
                    <a:pt x="9149500" y="6162675"/>
                    <a:pt x="9242846" y="6126480"/>
                    <a:pt x="9242846" y="6126480"/>
                  </a:cubicBezTo>
                  <a:cubicBezTo>
                    <a:pt x="9287613" y="6126480"/>
                    <a:pt x="9319046" y="6111240"/>
                    <a:pt x="9308569" y="6058853"/>
                  </a:cubicBezTo>
                  <a:cubicBezTo>
                    <a:pt x="9303806" y="6035993"/>
                    <a:pt x="9346669" y="6026468"/>
                    <a:pt x="9356194" y="6027420"/>
                  </a:cubicBezTo>
                  <a:cubicBezTo>
                    <a:pt x="9378100" y="6028373"/>
                    <a:pt x="9400008" y="6025515"/>
                    <a:pt x="9422869" y="6022658"/>
                  </a:cubicBezTo>
                  <a:cubicBezTo>
                    <a:pt x="9649563" y="5992178"/>
                    <a:pt x="9875306" y="5959793"/>
                    <a:pt x="10102000" y="5926455"/>
                  </a:cubicBezTo>
                  <a:cubicBezTo>
                    <a:pt x="10142006" y="5920740"/>
                    <a:pt x="10166771" y="5928360"/>
                    <a:pt x="10171533" y="5972175"/>
                  </a:cubicBezTo>
                  <a:cubicBezTo>
                    <a:pt x="10175344" y="6005513"/>
                    <a:pt x="10196298" y="6016943"/>
                    <a:pt x="10227731" y="6017895"/>
                  </a:cubicBezTo>
                  <a:cubicBezTo>
                    <a:pt x="10262973" y="6018848"/>
                    <a:pt x="10297263" y="6011228"/>
                    <a:pt x="10331554" y="6008370"/>
                  </a:cubicBezTo>
                  <a:cubicBezTo>
                    <a:pt x="10384894" y="6004560"/>
                    <a:pt x="10399181" y="5991225"/>
                    <a:pt x="10399181" y="5937885"/>
                  </a:cubicBezTo>
                  <a:cubicBezTo>
                    <a:pt x="10402038" y="5715953"/>
                    <a:pt x="10401086" y="5496878"/>
                    <a:pt x="10401086" y="5277803"/>
                  </a:cubicBezTo>
                  <a:close/>
                  <a:moveTo>
                    <a:pt x="5120426" y="4653915"/>
                  </a:moveTo>
                  <a:cubicBezTo>
                    <a:pt x="5120426" y="4652963"/>
                    <a:pt x="5120426" y="4652010"/>
                    <a:pt x="5120426" y="4650105"/>
                  </a:cubicBezTo>
                  <a:cubicBezTo>
                    <a:pt x="5120426" y="4651058"/>
                    <a:pt x="5120426" y="4651058"/>
                    <a:pt x="5121378" y="4652010"/>
                  </a:cubicBezTo>
                  <a:cubicBezTo>
                    <a:pt x="5121378" y="4652010"/>
                    <a:pt x="5120426" y="4652963"/>
                    <a:pt x="5120426" y="4653915"/>
                  </a:cubicBezTo>
                  <a:close/>
                  <a:moveTo>
                    <a:pt x="5252823" y="3790950"/>
                  </a:moveTo>
                  <a:cubicBezTo>
                    <a:pt x="5252823" y="3790950"/>
                    <a:pt x="5252823" y="3791903"/>
                    <a:pt x="5252823" y="3790950"/>
                  </a:cubicBezTo>
                  <a:cubicBezTo>
                    <a:pt x="5251871" y="3791903"/>
                    <a:pt x="5251871" y="3791903"/>
                    <a:pt x="5250919" y="3791903"/>
                  </a:cubicBezTo>
                  <a:cubicBezTo>
                    <a:pt x="5251871" y="3791903"/>
                    <a:pt x="5252823" y="3790950"/>
                    <a:pt x="5252823" y="3790950"/>
                  </a:cubicBezTo>
                  <a:cubicBezTo>
                    <a:pt x="5252823" y="3790950"/>
                    <a:pt x="5252823" y="3790950"/>
                    <a:pt x="5252823" y="3790950"/>
                  </a:cubicBezTo>
                  <a:close/>
                  <a:moveTo>
                    <a:pt x="5253776" y="3801428"/>
                  </a:move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lose/>
                  <a:moveTo>
                    <a:pt x="7520726" y="5030153"/>
                  </a:move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lose/>
                  <a:moveTo>
                    <a:pt x="7243548" y="2096453"/>
                  </a:moveTo>
                  <a:cubicBezTo>
                    <a:pt x="7243548" y="2095500"/>
                    <a:pt x="7243548" y="2095500"/>
                    <a:pt x="7243548" y="2096453"/>
                  </a:cubicBezTo>
                  <a:cubicBezTo>
                    <a:pt x="7227356" y="2051685"/>
                    <a:pt x="7243548" y="2016443"/>
                    <a:pt x="7273076" y="1983105"/>
                  </a:cubicBezTo>
                  <a:cubicBezTo>
                    <a:pt x="7277839" y="1977390"/>
                    <a:pt x="7281648" y="1969770"/>
                    <a:pt x="7281648" y="1962150"/>
                  </a:cubicBezTo>
                  <a:cubicBezTo>
                    <a:pt x="7292126" y="1971675"/>
                    <a:pt x="7301651" y="1981200"/>
                    <a:pt x="7311176" y="1991678"/>
                  </a:cubicBezTo>
                  <a:lnTo>
                    <a:pt x="7311176" y="1991678"/>
                  </a:lnTo>
                  <a:cubicBezTo>
                    <a:pt x="7314986" y="1999298"/>
                    <a:pt x="7319748" y="2003108"/>
                    <a:pt x="7328321" y="2002155"/>
                  </a:cubicBezTo>
                  <a:cubicBezTo>
                    <a:pt x="7339751" y="2006918"/>
                    <a:pt x="7351181" y="2010728"/>
                    <a:pt x="7368326" y="2017395"/>
                  </a:cubicBezTo>
                  <a:cubicBezTo>
                    <a:pt x="7321653" y="2038350"/>
                    <a:pt x="7280696" y="2064068"/>
                    <a:pt x="7243548" y="2096453"/>
                  </a:cubicBezTo>
                  <a:close/>
                  <a:moveTo>
                    <a:pt x="7532156" y="1809750"/>
                  </a:moveTo>
                  <a:cubicBezTo>
                    <a:pt x="7492151" y="1830705"/>
                    <a:pt x="7453098" y="1853565"/>
                    <a:pt x="7414046" y="1876425"/>
                  </a:cubicBezTo>
                  <a:cubicBezTo>
                    <a:pt x="7376898" y="1888808"/>
                    <a:pt x="7339751" y="1901190"/>
                    <a:pt x="7302603" y="1913573"/>
                  </a:cubicBezTo>
                  <a:cubicBezTo>
                    <a:pt x="7344514" y="1848803"/>
                    <a:pt x="7385471" y="1784033"/>
                    <a:pt x="7427381" y="1719263"/>
                  </a:cubicBezTo>
                  <a:cubicBezTo>
                    <a:pt x="7439764" y="1721168"/>
                    <a:pt x="7452146" y="1723073"/>
                    <a:pt x="7463576" y="1725930"/>
                  </a:cubicBezTo>
                  <a:cubicBezTo>
                    <a:pt x="7485484" y="1744028"/>
                    <a:pt x="7515964" y="1744980"/>
                    <a:pt x="7536919" y="1766888"/>
                  </a:cubicBezTo>
                  <a:cubicBezTo>
                    <a:pt x="7552159" y="1784985"/>
                    <a:pt x="7559778" y="1795463"/>
                    <a:pt x="7532156" y="1809750"/>
                  </a:cubicBezTo>
                  <a:close/>
                  <a:moveTo>
                    <a:pt x="7635026" y="2258378"/>
                  </a:moveTo>
                  <a:cubicBezTo>
                    <a:pt x="7634073" y="2264093"/>
                    <a:pt x="7634073" y="2269808"/>
                    <a:pt x="7633121" y="2275523"/>
                  </a:cubicBezTo>
                  <a:cubicBezTo>
                    <a:pt x="7626453" y="2285048"/>
                    <a:pt x="7624548" y="2294573"/>
                    <a:pt x="7625501" y="2306003"/>
                  </a:cubicBezTo>
                  <a:cubicBezTo>
                    <a:pt x="7610261" y="2336483"/>
                    <a:pt x="7592164" y="2366010"/>
                    <a:pt x="7555969" y="2381250"/>
                  </a:cubicBezTo>
                  <a:cubicBezTo>
                    <a:pt x="7543586" y="2325053"/>
                    <a:pt x="7547396" y="2276475"/>
                    <a:pt x="7591211" y="2235518"/>
                  </a:cubicBezTo>
                  <a:cubicBezTo>
                    <a:pt x="7604546" y="2223135"/>
                    <a:pt x="7613119" y="2205990"/>
                    <a:pt x="7624548" y="2190750"/>
                  </a:cubicBezTo>
                  <a:cubicBezTo>
                    <a:pt x="7624548" y="2190750"/>
                    <a:pt x="7624548" y="2190750"/>
                    <a:pt x="7624548" y="2190750"/>
                  </a:cubicBezTo>
                  <a:cubicBezTo>
                    <a:pt x="7647409" y="2210753"/>
                    <a:pt x="7626453" y="2236470"/>
                    <a:pt x="7635026" y="2258378"/>
                  </a:cubicBezTo>
                  <a:close/>
                  <a:moveTo>
                    <a:pt x="7758851" y="1743075"/>
                  </a:moveTo>
                  <a:cubicBezTo>
                    <a:pt x="7758851" y="1743075"/>
                    <a:pt x="7757898" y="1742123"/>
                    <a:pt x="7757898" y="1742123"/>
                  </a:cubicBezTo>
                  <a:cubicBezTo>
                    <a:pt x="7757898" y="1742123"/>
                    <a:pt x="7757898" y="1742123"/>
                    <a:pt x="7757898" y="1741170"/>
                  </a:cubicBezTo>
                  <a:cubicBezTo>
                    <a:pt x="7757898" y="1742123"/>
                    <a:pt x="7758851" y="1742123"/>
                    <a:pt x="7758851" y="1743075"/>
                  </a:cubicBezTo>
                  <a:cubicBezTo>
                    <a:pt x="7758851" y="1743075"/>
                    <a:pt x="7758851" y="1743075"/>
                    <a:pt x="7758851" y="1743075"/>
                  </a:cubicBezTo>
                  <a:close/>
                  <a:moveTo>
                    <a:pt x="9201888" y="6113145"/>
                  </a:moveTo>
                  <a:cubicBezTo>
                    <a:pt x="9201888" y="6113145"/>
                    <a:pt x="9200936" y="6113145"/>
                    <a:pt x="9201888" y="6113145"/>
                  </a:cubicBezTo>
                  <a:cubicBezTo>
                    <a:pt x="9201888" y="6112193"/>
                    <a:pt x="9201888" y="6112193"/>
                    <a:pt x="9201888" y="6113145"/>
                  </a:cubicBezTo>
                  <a:cubicBezTo>
                    <a:pt x="9201888" y="6112193"/>
                    <a:pt x="9201888" y="6113145"/>
                    <a:pt x="9201888" y="6113145"/>
                  </a:cubicBezTo>
                  <a:close/>
                  <a:moveTo>
                    <a:pt x="9740050" y="5124450"/>
                  </a:moveTo>
                  <a:cubicBezTo>
                    <a:pt x="9733383" y="5117783"/>
                    <a:pt x="9089494" y="5115878"/>
                    <a:pt x="8798029" y="5114925"/>
                  </a:cubicBezTo>
                  <a:cubicBezTo>
                    <a:pt x="8795171" y="5104448"/>
                    <a:pt x="8874229" y="4975860"/>
                    <a:pt x="8872323" y="4905375"/>
                  </a:cubicBezTo>
                  <a:cubicBezTo>
                    <a:pt x="8877086" y="4879658"/>
                    <a:pt x="8853273" y="4698683"/>
                    <a:pt x="8845654" y="4692015"/>
                  </a:cubicBezTo>
                  <a:cubicBezTo>
                    <a:pt x="8826604" y="4610100"/>
                    <a:pt x="8740879" y="4419600"/>
                    <a:pt x="8737069" y="4410075"/>
                  </a:cubicBezTo>
                  <a:cubicBezTo>
                    <a:pt x="8730400" y="4394835"/>
                    <a:pt x="8723733" y="4378643"/>
                    <a:pt x="8715161" y="4363403"/>
                  </a:cubicBezTo>
                  <a:cubicBezTo>
                    <a:pt x="8666583" y="4273868"/>
                    <a:pt x="8567523" y="4095750"/>
                    <a:pt x="8567523" y="4095750"/>
                  </a:cubicBezTo>
                  <a:cubicBezTo>
                    <a:pt x="8567523" y="4095750"/>
                    <a:pt x="8567523" y="4089083"/>
                    <a:pt x="8567523" y="4085273"/>
                  </a:cubicBezTo>
                  <a:cubicBezTo>
                    <a:pt x="8573238" y="4057650"/>
                    <a:pt x="8585621" y="4071938"/>
                    <a:pt x="8596098" y="4081463"/>
                  </a:cubicBezTo>
                  <a:cubicBezTo>
                    <a:pt x="8678013" y="4153853"/>
                    <a:pt x="9679091" y="5034915"/>
                    <a:pt x="9721000" y="5074920"/>
                  </a:cubicBezTo>
                  <a:cubicBezTo>
                    <a:pt x="9733383" y="5087303"/>
                    <a:pt x="9767673" y="5095875"/>
                    <a:pt x="9740050" y="512445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Plus Sign 7">
              <a:extLst>
                <a:ext uri="{FF2B5EF4-FFF2-40B4-BE49-F238E27FC236}">
                  <a16:creationId xmlns:a16="http://schemas.microsoft.com/office/drawing/2014/main" id="{447A2C10-FF56-786D-01FE-308AE067111A}"/>
                </a:ext>
              </a:extLst>
            </p:cNvPr>
            <p:cNvSpPr/>
            <p:nvPr/>
          </p:nvSpPr>
          <p:spPr>
            <a:xfrm>
              <a:off x="9615333" y="4240313"/>
              <a:ext cx="448003" cy="448003"/>
            </a:xfrm>
            <a:prstGeom prst="mathPlus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8">
              <a:extLst>
                <a:ext uri="{FF2B5EF4-FFF2-40B4-BE49-F238E27FC236}">
                  <a16:creationId xmlns:a16="http://schemas.microsoft.com/office/drawing/2014/main" id="{CA3C5E3D-3891-3486-F2CB-57C6A90D5326}"/>
                </a:ext>
              </a:extLst>
            </p:cNvPr>
            <p:cNvGrpSpPr/>
            <p:nvPr/>
          </p:nvGrpSpPr>
          <p:grpSpPr>
            <a:xfrm rot="20857237">
              <a:off x="9024574" y="3519587"/>
              <a:ext cx="1109031" cy="1274933"/>
              <a:chOff x="8873991" y="3923317"/>
              <a:chExt cx="1109031" cy="1274933"/>
            </a:xfrm>
          </p:grpSpPr>
          <p:grpSp>
            <p:nvGrpSpPr>
              <p:cNvPr id="17" name="Group 9">
                <a:extLst>
                  <a:ext uri="{FF2B5EF4-FFF2-40B4-BE49-F238E27FC236}">
                    <a16:creationId xmlns:a16="http://schemas.microsoft.com/office/drawing/2014/main" id="{333615FF-E4F0-78E9-63F1-1B5BF08D1A8F}"/>
                  </a:ext>
                </a:extLst>
              </p:cNvPr>
              <p:cNvGrpSpPr/>
              <p:nvPr/>
            </p:nvGrpSpPr>
            <p:grpSpPr>
              <a:xfrm>
                <a:off x="8932620" y="3923317"/>
                <a:ext cx="1050402" cy="1274933"/>
                <a:chOff x="8772175" y="4670224"/>
                <a:chExt cx="1050402" cy="1274933"/>
              </a:xfrm>
              <a:solidFill>
                <a:schemeClr val="bg1"/>
              </a:solidFill>
            </p:grpSpPr>
            <p:sp>
              <p:nvSpPr>
                <p:cNvPr id="21" name="Freeform: Shape 13">
                  <a:extLst>
                    <a:ext uri="{FF2B5EF4-FFF2-40B4-BE49-F238E27FC236}">
                      <a16:creationId xmlns:a16="http://schemas.microsoft.com/office/drawing/2014/main" id="{6916785F-14F7-1BD0-A152-A08D532BB25C}"/>
                    </a:ext>
                  </a:extLst>
                </p:cNvPr>
                <p:cNvSpPr/>
                <p:nvPr/>
              </p:nvSpPr>
              <p:spPr>
                <a:xfrm rot="567401">
                  <a:off x="8772175" y="4670224"/>
                  <a:ext cx="116160" cy="704068"/>
                </a:xfrm>
                <a:custGeom>
                  <a:avLst/>
                  <a:gdLst>
                    <a:gd name="connsiteX0" fmla="*/ 31309 w 197809"/>
                    <a:gd name="connsiteY0" fmla="*/ 0 h 1198955"/>
                    <a:gd name="connsiteX1" fmla="*/ 8623 w 197809"/>
                    <a:gd name="connsiteY1" fmla="*/ 96358 h 1198955"/>
                    <a:gd name="connsiteX2" fmla="*/ 0 w 197809"/>
                    <a:gd name="connsiteY2" fmla="*/ 226395 h 1198955"/>
                    <a:gd name="connsiteX3" fmla="*/ 143760 w 197809"/>
                    <a:gd name="connsiteY3" fmla="*/ 1179118 h 1198955"/>
                    <a:gd name="connsiteX4" fmla="*/ 197367 w 197809"/>
                    <a:gd name="connsiteY4" fmla="*/ 1176683 h 1198955"/>
                    <a:gd name="connsiteX5" fmla="*/ 116958 w 197809"/>
                    <a:gd name="connsiteY5" fmla="*/ 812404 h 1198955"/>
                    <a:gd name="connsiteX6" fmla="*/ 51170 w 197809"/>
                    <a:gd name="connsiteY6" fmla="*/ 176444 h 1198955"/>
                    <a:gd name="connsiteX7" fmla="*/ 54101 w 197809"/>
                    <a:gd name="connsiteY7" fmla="*/ 106809 h 1198955"/>
                    <a:gd name="connsiteX8" fmla="*/ 61676 w 197809"/>
                    <a:gd name="connsiteY8" fmla="*/ 57582 h 1198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7809" h="1198955">
                      <a:moveTo>
                        <a:pt x="31309" y="0"/>
                      </a:moveTo>
                      <a:lnTo>
                        <a:pt x="8623" y="96358"/>
                      </a:lnTo>
                      <a:cubicBezTo>
                        <a:pt x="2589" y="138981"/>
                        <a:pt x="0" y="182536"/>
                        <a:pt x="0" y="226395"/>
                      </a:cubicBezTo>
                      <a:cubicBezTo>
                        <a:pt x="0" y="551685"/>
                        <a:pt x="77971" y="864793"/>
                        <a:pt x="143760" y="1179118"/>
                      </a:cubicBezTo>
                      <a:cubicBezTo>
                        <a:pt x="165691" y="1207140"/>
                        <a:pt x="202240" y="1204703"/>
                        <a:pt x="197367" y="1176683"/>
                      </a:cubicBezTo>
                      <a:cubicBezTo>
                        <a:pt x="176656" y="1063378"/>
                        <a:pt x="137668" y="925709"/>
                        <a:pt x="116958" y="812404"/>
                      </a:cubicBezTo>
                      <a:cubicBezTo>
                        <a:pt x="77972" y="602855"/>
                        <a:pt x="52387" y="390868"/>
                        <a:pt x="51170" y="176444"/>
                      </a:cubicBezTo>
                      <a:cubicBezTo>
                        <a:pt x="51170" y="152991"/>
                        <a:pt x="52007" y="129767"/>
                        <a:pt x="54101" y="106809"/>
                      </a:cubicBezTo>
                      <a:lnTo>
                        <a:pt x="61676" y="57582"/>
                      </a:ln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14">
                  <a:extLst>
                    <a:ext uri="{FF2B5EF4-FFF2-40B4-BE49-F238E27FC236}">
                      <a16:creationId xmlns:a16="http://schemas.microsoft.com/office/drawing/2014/main" id="{BCFA361A-9630-D0F5-A308-CB95C1711596}"/>
                    </a:ext>
                  </a:extLst>
                </p:cNvPr>
                <p:cNvSpPr/>
                <p:nvPr/>
              </p:nvSpPr>
              <p:spPr>
                <a:xfrm rot="2624473">
                  <a:off x="9205359" y="5419204"/>
                  <a:ext cx="175807" cy="376730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3" name="Freeform: Shape 15">
                  <a:extLst>
                    <a:ext uri="{FF2B5EF4-FFF2-40B4-BE49-F238E27FC236}">
                      <a16:creationId xmlns:a16="http://schemas.microsoft.com/office/drawing/2014/main" id="{F5532329-8367-1889-8646-4979B3F52E77}"/>
                    </a:ext>
                  </a:extLst>
                </p:cNvPr>
                <p:cNvSpPr/>
                <p:nvPr/>
              </p:nvSpPr>
              <p:spPr>
                <a:xfrm rot="2624473">
                  <a:off x="9453204" y="5568427"/>
                  <a:ext cx="92090" cy="376730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16">
                  <a:extLst>
                    <a:ext uri="{FF2B5EF4-FFF2-40B4-BE49-F238E27FC236}">
                      <a16:creationId xmlns:a16="http://schemas.microsoft.com/office/drawing/2014/main" id="{05A8474B-244E-1FDD-4645-D9BCF9AEC73A}"/>
                    </a:ext>
                  </a:extLst>
                </p:cNvPr>
                <p:cNvSpPr/>
                <p:nvPr/>
              </p:nvSpPr>
              <p:spPr>
                <a:xfrm rot="2624473">
                  <a:off x="9373440" y="5030162"/>
                  <a:ext cx="449137" cy="527241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  <a:gd name="connsiteX0" fmla="*/ 9624 w 360810"/>
                    <a:gd name="connsiteY0" fmla="*/ 4565 h 454288"/>
                    <a:gd name="connsiteX1" fmla="*/ 128953 w 360810"/>
                    <a:gd name="connsiteY1" fmla="*/ 113607 h 454288"/>
                    <a:gd name="connsiteX2" fmla="*/ 163243 w 360810"/>
                    <a:gd name="connsiteY2" fmla="*/ 165728 h 454288"/>
                    <a:gd name="connsiteX3" fmla="*/ 190675 w 360810"/>
                    <a:gd name="connsiteY3" fmla="*/ 194532 h 454288"/>
                    <a:gd name="connsiteX4" fmla="*/ 235938 w 360810"/>
                    <a:gd name="connsiteY4" fmla="*/ 204819 h 454288"/>
                    <a:gd name="connsiteX5" fmla="*/ 302461 w 360810"/>
                    <a:gd name="connsiteY5" fmla="*/ 275456 h 454288"/>
                    <a:gd name="connsiteX6" fmla="*/ 360754 w 360810"/>
                    <a:gd name="connsiteY6" fmla="*/ 411930 h 454288"/>
                    <a:gd name="connsiteX7" fmla="*/ 342923 w 360810"/>
                    <a:gd name="connsiteY7" fmla="*/ 429761 h 454288"/>
                    <a:gd name="connsiteX8" fmla="*/ 283944 w 360810"/>
                    <a:gd name="connsiteY8" fmla="*/ 296030 h 454288"/>
                    <a:gd name="connsiteX9" fmla="*/ 207135 w 360810"/>
                    <a:gd name="connsiteY9" fmla="*/ 220592 h 454288"/>
                    <a:gd name="connsiteX10" fmla="*/ 156385 w 360810"/>
                    <a:gd name="connsiteY10" fmla="*/ 232936 h 454288"/>
                    <a:gd name="connsiteX11" fmla="*/ 110437 w 360810"/>
                    <a:gd name="connsiteY11" fmla="*/ 374211 h 454288"/>
                    <a:gd name="connsiteX12" fmla="*/ 124153 w 360810"/>
                    <a:gd name="connsiteY12" fmla="*/ 451707 h 454288"/>
                    <a:gd name="connsiteX13" fmla="*/ 102207 w 360810"/>
                    <a:gd name="connsiteY13" fmla="*/ 450335 h 454288"/>
                    <a:gd name="connsiteX14" fmla="*/ 80947 w 360810"/>
                    <a:gd name="connsiteY14" fmla="*/ 355009 h 454288"/>
                    <a:gd name="connsiteX15" fmla="*/ 141984 w 360810"/>
                    <a:gd name="connsiteY15" fmla="*/ 209619 h 454288"/>
                    <a:gd name="connsiteX16" fmla="*/ 137869 w 360810"/>
                    <a:gd name="connsiteY16" fmla="*/ 180816 h 454288"/>
                    <a:gd name="connsiteX17" fmla="*/ 116609 w 360810"/>
                    <a:gd name="connsiteY17" fmla="*/ 142411 h 454288"/>
                    <a:gd name="connsiteX18" fmla="*/ 45286 w 360810"/>
                    <a:gd name="connsiteY18" fmla="*/ 68344 h 454288"/>
                    <a:gd name="connsiteX19" fmla="*/ 17168 w 360810"/>
                    <a:gd name="connsiteY19" fmla="*/ 42970 h 454288"/>
                    <a:gd name="connsiteX20" fmla="*/ 8233 w 360810"/>
                    <a:gd name="connsiteY20" fmla="*/ 22698 h 454288"/>
                    <a:gd name="connsiteX21" fmla="*/ 9624 w 360810"/>
                    <a:gd name="connsiteY21" fmla="*/ 4565 h 454288"/>
                    <a:gd name="connsiteX0" fmla="*/ 17456 w 368642"/>
                    <a:gd name="connsiteY0" fmla="*/ 3522 h 453245"/>
                    <a:gd name="connsiteX1" fmla="*/ 136785 w 368642"/>
                    <a:gd name="connsiteY1" fmla="*/ 112564 h 453245"/>
                    <a:gd name="connsiteX2" fmla="*/ 171075 w 368642"/>
                    <a:gd name="connsiteY2" fmla="*/ 164685 h 453245"/>
                    <a:gd name="connsiteX3" fmla="*/ 198507 w 368642"/>
                    <a:gd name="connsiteY3" fmla="*/ 193489 h 453245"/>
                    <a:gd name="connsiteX4" fmla="*/ 243770 w 368642"/>
                    <a:gd name="connsiteY4" fmla="*/ 203776 h 453245"/>
                    <a:gd name="connsiteX5" fmla="*/ 310293 w 368642"/>
                    <a:gd name="connsiteY5" fmla="*/ 274413 h 453245"/>
                    <a:gd name="connsiteX6" fmla="*/ 368586 w 368642"/>
                    <a:gd name="connsiteY6" fmla="*/ 410887 h 453245"/>
                    <a:gd name="connsiteX7" fmla="*/ 350755 w 368642"/>
                    <a:gd name="connsiteY7" fmla="*/ 428718 h 453245"/>
                    <a:gd name="connsiteX8" fmla="*/ 291776 w 368642"/>
                    <a:gd name="connsiteY8" fmla="*/ 294987 h 453245"/>
                    <a:gd name="connsiteX9" fmla="*/ 214967 w 368642"/>
                    <a:gd name="connsiteY9" fmla="*/ 219549 h 453245"/>
                    <a:gd name="connsiteX10" fmla="*/ 164217 w 368642"/>
                    <a:gd name="connsiteY10" fmla="*/ 231893 h 453245"/>
                    <a:gd name="connsiteX11" fmla="*/ 118269 w 368642"/>
                    <a:gd name="connsiteY11" fmla="*/ 373168 h 453245"/>
                    <a:gd name="connsiteX12" fmla="*/ 131985 w 368642"/>
                    <a:gd name="connsiteY12" fmla="*/ 450664 h 453245"/>
                    <a:gd name="connsiteX13" fmla="*/ 110039 w 368642"/>
                    <a:gd name="connsiteY13" fmla="*/ 449292 h 453245"/>
                    <a:gd name="connsiteX14" fmla="*/ 88779 w 368642"/>
                    <a:gd name="connsiteY14" fmla="*/ 353966 h 453245"/>
                    <a:gd name="connsiteX15" fmla="*/ 149816 w 368642"/>
                    <a:gd name="connsiteY15" fmla="*/ 208576 h 453245"/>
                    <a:gd name="connsiteX16" fmla="*/ 145701 w 368642"/>
                    <a:gd name="connsiteY16" fmla="*/ 179773 h 453245"/>
                    <a:gd name="connsiteX17" fmla="*/ 124441 w 368642"/>
                    <a:gd name="connsiteY17" fmla="*/ 141368 h 453245"/>
                    <a:gd name="connsiteX18" fmla="*/ 53118 w 368642"/>
                    <a:gd name="connsiteY18" fmla="*/ 67301 h 453245"/>
                    <a:gd name="connsiteX19" fmla="*/ 25000 w 368642"/>
                    <a:gd name="connsiteY19" fmla="*/ 41927 h 453245"/>
                    <a:gd name="connsiteX20" fmla="*/ 761 w 368642"/>
                    <a:gd name="connsiteY20" fmla="*/ 33027 h 453245"/>
                    <a:gd name="connsiteX21" fmla="*/ 17456 w 368642"/>
                    <a:gd name="connsiteY21" fmla="*/ 3522 h 453245"/>
                    <a:gd name="connsiteX0" fmla="*/ 35749 w 367948"/>
                    <a:gd name="connsiteY0" fmla="*/ 4556 h 442990"/>
                    <a:gd name="connsiteX1" fmla="*/ 136091 w 367948"/>
                    <a:gd name="connsiteY1" fmla="*/ 102309 h 442990"/>
                    <a:gd name="connsiteX2" fmla="*/ 170381 w 367948"/>
                    <a:gd name="connsiteY2" fmla="*/ 154430 h 442990"/>
                    <a:gd name="connsiteX3" fmla="*/ 197813 w 367948"/>
                    <a:gd name="connsiteY3" fmla="*/ 183234 h 442990"/>
                    <a:gd name="connsiteX4" fmla="*/ 243076 w 367948"/>
                    <a:gd name="connsiteY4" fmla="*/ 193521 h 442990"/>
                    <a:gd name="connsiteX5" fmla="*/ 309599 w 367948"/>
                    <a:gd name="connsiteY5" fmla="*/ 264158 h 442990"/>
                    <a:gd name="connsiteX6" fmla="*/ 367892 w 367948"/>
                    <a:gd name="connsiteY6" fmla="*/ 400632 h 442990"/>
                    <a:gd name="connsiteX7" fmla="*/ 350061 w 367948"/>
                    <a:gd name="connsiteY7" fmla="*/ 418463 h 442990"/>
                    <a:gd name="connsiteX8" fmla="*/ 291082 w 367948"/>
                    <a:gd name="connsiteY8" fmla="*/ 284732 h 442990"/>
                    <a:gd name="connsiteX9" fmla="*/ 214273 w 367948"/>
                    <a:gd name="connsiteY9" fmla="*/ 209294 h 442990"/>
                    <a:gd name="connsiteX10" fmla="*/ 163523 w 367948"/>
                    <a:gd name="connsiteY10" fmla="*/ 221638 h 442990"/>
                    <a:gd name="connsiteX11" fmla="*/ 117575 w 367948"/>
                    <a:gd name="connsiteY11" fmla="*/ 362913 h 442990"/>
                    <a:gd name="connsiteX12" fmla="*/ 131291 w 367948"/>
                    <a:gd name="connsiteY12" fmla="*/ 440409 h 442990"/>
                    <a:gd name="connsiteX13" fmla="*/ 109345 w 367948"/>
                    <a:gd name="connsiteY13" fmla="*/ 439037 h 442990"/>
                    <a:gd name="connsiteX14" fmla="*/ 88085 w 367948"/>
                    <a:gd name="connsiteY14" fmla="*/ 343711 h 442990"/>
                    <a:gd name="connsiteX15" fmla="*/ 149122 w 367948"/>
                    <a:gd name="connsiteY15" fmla="*/ 198321 h 442990"/>
                    <a:gd name="connsiteX16" fmla="*/ 145007 w 367948"/>
                    <a:gd name="connsiteY16" fmla="*/ 169518 h 442990"/>
                    <a:gd name="connsiteX17" fmla="*/ 123747 w 367948"/>
                    <a:gd name="connsiteY17" fmla="*/ 131113 h 442990"/>
                    <a:gd name="connsiteX18" fmla="*/ 52424 w 367948"/>
                    <a:gd name="connsiteY18" fmla="*/ 57046 h 442990"/>
                    <a:gd name="connsiteX19" fmla="*/ 24306 w 367948"/>
                    <a:gd name="connsiteY19" fmla="*/ 31672 h 442990"/>
                    <a:gd name="connsiteX20" fmla="*/ 67 w 367948"/>
                    <a:gd name="connsiteY20" fmla="*/ 22772 h 442990"/>
                    <a:gd name="connsiteX21" fmla="*/ 35749 w 367948"/>
                    <a:gd name="connsiteY21" fmla="*/ 4556 h 442990"/>
                    <a:gd name="connsiteX0" fmla="*/ 35721 w 367920"/>
                    <a:gd name="connsiteY0" fmla="*/ 867 h 439301"/>
                    <a:gd name="connsiteX1" fmla="*/ 136063 w 367920"/>
                    <a:gd name="connsiteY1" fmla="*/ 98620 h 439301"/>
                    <a:gd name="connsiteX2" fmla="*/ 170353 w 367920"/>
                    <a:gd name="connsiteY2" fmla="*/ 150741 h 439301"/>
                    <a:gd name="connsiteX3" fmla="*/ 197785 w 367920"/>
                    <a:gd name="connsiteY3" fmla="*/ 179545 h 439301"/>
                    <a:gd name="connsiteX4" fmla="*/ 243048 w 367920"/>
                    <a:gd name="connsiteY4" fmla="*/ 189832 h 439301"/>
                    <a:gd name="connsiteX5" fmla="*/ 309571 w 367920"/>
                    <a:gd name="connsiteY5" fmla="*/ 260469 h 439301"/>
                    <a:gd name="connsiteX6" fmla="*/ 367864 w 367920"/>
                    <a:gd name="connsiteY6" fmla="*/ 396943 h 439301"/>
                    <a:gd name="connsiteX7" fmla="*/ 350033 w 367920"/>
                    <a:gd name="connsiteY7" fmla="*/ 414774 h 439301"/>
                    <a:gd name="connsiteX8" fmla="*/ 291054 w 367920"/>
                    <a:gd name="connsiteY8" fmla="*/ 281043 h 439301"/>
                    <a:gd name="connsiteX9" fmla="*/ 214245 w 367920"/>
                    <a:gd name="connsiteY9" fmla="*/ 205605 h 439301"/>
                    <a:gd name="connsiteX10" fmla="*/ 163495 w 367920"/>
                    <a:gd name="connsiteY10" fmla="*/ 217949 h 439301"/>
                    <a:gd name="connsiteX11" fmla="*/ 117547 w 367920"/>
                    <a:gd name="connsiteY11" fmla="*/ 359224 h 439301"/>
                    <a:gd name="connsiteX12" fmla="*/ 131263 w 367920"/>
                    <a:gd name="connsiteY12" fmla="*/ 436720 h 439301"/>
                    <a:gd name="connsiteX13" fmla="*/ 109317 w 367920"/>
                    <a:gd name="connsiteY13" fmla="*/ 435348 h 439301"/>
                    <a:gd name="connsiteX14" fmla="*/ 88057 w 367920"/>
                    <a:gd name="connsiteY14" fmla="*/ 340022 h 439301"/>
                    <a:gd name="connsiteX15" fmla="*/ 149094 w 367920"/>
                    <a:gd name="connsiteY15" fmla="*/ 194632 h 439301"/>
                    <a:gd name="connsiteX16" fmla="*/ 144979 w 367920"/>
                    <a:gd name="connsiteY16" fmla="*/ 165829 h 439301"/>
                    <a:gd name="connsiteX17" fmla="*/ 123719 w 367920"/>
                    <a:gd name="connsiteY17" fmla="*/ 127424 h 439301"/>
                    <a:gd name="connsiteX18" fmla="*/ 52396 w 367920"/>
                    <a:gd name="connsiteY18" fmla="*/ 53357 h 439301"/>
                    <a:gd name="connsiteX19" fmla="*/ 24278 w 367920"/>
                    <a:gd name="connsiteY19" fmla="*/ 27983 h 439301"/>
                    <a:gd name="connsiteX20" fmla="*/ 39 w 367920"/>
                    <a:gd name="connsiteY20" fmla="*/ 19083 h 439301"/>
                    <a:gd name="connsiteX21" fmla="*/ 35721 w 367920"/>
                    <a:gd name="connsiteY21" fmla="*/ 867 h 439301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43 w 367924"/>
                    <a:gd name="connsiteY0" fmla="*/ 5470 h 431907"/>
                    <a:gd name="connsiteX1" fmla="*/ 136067 w 367924"/>
                    <a:gd name="connsiteY1" fmla="*/ 91226 h 431907"/>
                    <a:gd name="connsiteX2" fmla="*/ 170357 w 367924"/>
                    <a:gd name="connsiteY2" fmla="*/ 143347 h 431907"/>
                    <a:gd name="connsiteX3" fmla="*/ 197789 w 367924"/>
                    <a:gd name="connsiteY3" fmla="*/ 172151 h 431907"/>
                    <a:gd name="connsiteX4" fmla="*/ 243052 w 367924"/>
                    <a:gd name="connsiteY4" fmla="*/ 182438 h 431907"/>
                    <a:gd name="connsiteX5" fmla="*/ 309575 w 367924"/>
                    <a:gd name="connsiteY5" fmla="*/ 253075 h 431907"/>
                    <a:gd name="connsiteX6" fmla="*/ 367868 w 367924"/>
                    <a:gd name="connsiteY6" fmla="*/ 389549 h 431907"/>
                    <a:gd name="connsiteX7" fmla="*/ 350037 w 367924"/>
                    <a:gd name="connsiteY7" fmla="*/ 407380 h 431907"/>
                    <a:gd name="connsiteX8" fmla="*/ 291058 w 367924"/>
                    <a:gd name="connsiteY8" fmla="*/ 273649 h 431907"/>
                    <a:gd name="connsiteX9" fmla="*/ 214249 w 367924"/>
                    <a:gd name="connsiteY9" fmla="*/ 198211 h 431907"/>
                    <a:gd name="connsiteX10" fmla="*/ 163499 w 367924"/>
                    <a:gd name="connsiteY10" fmla="*/ 210555 h 431907"/>
                    <a:gd name="connsiteX11" fmla="*/ 117551 w 367924"/>
                    <a:gd name="connsiteY11" fmla="*/ 351830 h 431907"/>
                    <a:gd name="connsiteX12" fmla="*/ 131267 w 367924"/>
                    <a:gd name="connsiteY12" fmla="*/ 429326 h 431907"/>
                    <a:gd name="connsiteX13" fmla="*/ 109321 w 367924"/>
                    <a:gd name="connsiteY13" fmla="*/ 427954 h 431907"/>
                    <a:gd name="connsiteX14" fmla="*/ 88061 w 367924"/>
                    <a:gd name="connsiteY14" fmla="*/ 332628 h 431907"/>
                    <a:gd name="connsiteX15" fmla="*/ 149098 w 367924"/>
                    <a:gd name="connsiteY15" fmla="*/ 187238 h 431907"/>
                    <a:gd name="connsiteX16" fmla="*/ 144983 w 367924"/>
                    <a:gd name="connsiteY16" fmla="*/ 158435 h 431907"/>
                    <a:gd name="connsiteX17" fmla="*/ 123723 w 367924"/>
                    <a:gd name="connsiteY17" fmla="*/ 120030 h 431907"/>
                    <a:gd name="connsiteX18" fmla="*/ 52400 w 367924"/>
                    <a:gd name="connsiteY18" fmla="*/ 45963 h 431907"/>
                    <a:gd name="connsiteX19" fmla="*/ 24282 w 367924"/>
                    <a:gd name="connsiteY19" fmla="*/ 20589 h 431907"/>
                    <a:gd name="connsiteX20" fmla="*/ 43 w 367924"/>
                    <a:gd name="connsiteY20" fmla="*/ 11689 h 431907"/>
                    <a:gd name="connsiteX21" fmla="*/ 48843 w 367924"/>
                    <a:gd name="connsiteY21" fmla="*/ 5470 h 431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924" h="431907">
                      <a:moveTo>
                        <a:pt x="48843" y="5470"/>
                      </a:moveTo>
                      <a:cubicBezTo>
                        <a:pt x="79018" y="28101"/>
                        <a:pt x="115815" y="68247"/>
                        <a:pt x="136067" y="91226"/>
                      </a:cubicBezTo>
                      <a:cubicBezTo>
                        <a:pt x="156319" y="114206"/>
                        <a:pt x="159385" y="124830"/>
                        <a:pt x="170357" y="143347"/>
                      </a:cubicBezTo>
                      <a:cubicBezTo>
                        <a:pt x="179273" y="157749"/>
                        <a:pt x="179959" y="173522"/>
                        <a:pt x="197789" y="172151"/>
                      </a:cubicBezTo>
                      <a:cubicBezTo>
                        <a:pt x="214249" y="173522"/>
                        <a:pt x="232765" y="178323"/>
                        <a:pt x="243052" y="182438"/>
                      </a:cubicBezTo>
                      <a:cubicBezTo>
                        <a:pt x="273227" y="194782"/>
                        <a:pt x="296545" y="229072"/>
                        <a:pt x="309575" y="253075"/>
                      </a:cubicBezTo>
                      <a:cubicBezTo>
                        <a:pt x="333578" y="297652"/>
                        <a:pt x="352095" y="341543"/>
                        <a:pt x="367868" y="389549"/>
                      </a:cubicBezTo>
                      <a:cubicBezTo>
                        <a:pt x="368554" y="402579"/>
                        <a:pt x="363067" y="408752"/>
                        <a:pt x="350037" y="407380"/>
                      </a:cubicBezTo>
                      <a:cubicBezTo>
                        <a:pt x="326720" y="362117"/>
                        <a:pt x="320548" y="325770"/>
                        <a:pt x="291058" y="273649"/>
                      </a:cubicBezTo>
                      <a:cubicBezTo>
                        <a:pt x="274599" y="247589"/>
                        <a:pt x="264998" y="208498"/>
                        <a:pt x="214249" y="198211"/>
                      </a:cubicBezTo>
                      <a:cubicBezTo>
                        <a:pt x="201904" y="195468"/>
                        <a:pt x="173101" y="203012"/>
                        <a:pt x="163499" y="210555"/>
                      </a:cubicBezTo>
                      <a:cubicBezTo>
                        <a:pt x="120980" y="241416"/>
                        <a:pt x="105206" y="299709"/>
                        <a:pt x="117551" y="351830"/>
                      </a:cubicBezTo>
                      <a:cubicBezTo>
                        <a:pt x="123037" y="377205"/>
                        <a:pt x="128524" y="401208"/>
                        <a:pt x="131267" y="429326"/>
                      </a:cubicBezTo>
                      <a:cubicBezTo>
                        <a:pt x="129209" y="434126"/>
                        <a:pt x="116179" y="431383"/>
                        <a:pt x="109321" y="427954"/>
                      </a:cubicBezTo>
                      <a:cubicBezTo>
                        <a:pt x="101777" y="397779"/>
                        <a:pt x="90805" y="364175"/>
                        <a:pt x="88061" y="332628"/>
                      </a:cubicBezTo>
                      <a:cubicBezTo>
                        <a:pt x="83261" y="273649"/>
                        <a:pt x="105206" y="225643"/>
                        <a:pt x="149098" y="187238"/>
                      </a:cubicBezTo>
                      <a:cubicBezTo>
                        <a:pt x="158699" y="179009"/>
                        <a:pt x="151155" y="168036"/>
                        <a:pt x="144983" y="158435"/>
                      </a:cubicBezTo>
                      <a:cubicBezTo>
                        <a:pt x="144983" y="158435"/>
                        <a:pt x="134010" y="137175"/>
                        <a:pt x="123723" y="120030"/>
                      </a:cubicBezTo>
                      <a:cubicBezTo>
                        <a:pt x="111379" y="98084"/>
                        <a:pt x="84632" y="72710"/>
                        <a:pt x="52400" y="45963"/>
                      </a:cubicBezTo>
                      <a:cubicBezTo>
                        <a:pt x="44170" y="37734"/>
                        <a:pt x="32512" y="28133"/>
                        <a:pt x="24282" y="20589"/>
                      </a:cubicBezTo>
                      <a:cubicBezTo>
                        <a:pt x="18107" y="12981"/>
                        <a:pt x="1300" y="18090"/>
                        <a:pt x="43" y="11689"/>
                      </a:cubicBezTo>
                      <a:cubicBezTo>
                        <a:pt x="-1214" y="5288"/>
                        <a:pt x="25183" y="-7222"/>
                        <a:pt x="48843" y="5470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8" name="Group 10">
                <a:extLst>
                  <a:ext uri="{FF2B5EF4-FFF2-40B4-BE49-F238E27FC236}">
                    <a16:creationId xmlns:a16="http://schemas.microsoft.com/office/drawing/2014/main" id="{07A82D64-5FDF-5515-5BD4-2CFB8535AEE4}"/>
                  </a:ext>
                </a:extLst>
              </p:cNvPr>
              <p:cNvGrpSpPr/>
              <p:nvPr/>
            </p:nvGrpSpPr>
            <p:grpSpPr>
              <a:xfrm>
                <a:off x="8873991" y="4601281"/>
                <a:ext cx="193168" cy="193168"/>
                <a:chOff x="8682887" y="5354471"/>
                <a:chExt cx="193168" cy="193168"/>
              </a:xfrm>
              <a:solidFill>
                <a:schemeClr val="bg1"/>
              </a:solidFill>
            </p:grpSpPr>
            <p:sp>
              <p:nvSpPr>
                <p:cNvPr id="19" name="Freeform: Shape 11">
                  <a:extLst>
                    <a:ext uri="{FF2B5EF4-FFF2-40B4-BE49-F238E27FC236}">
                      <a16:creationId xmlns:a16="http://schemas.microsoft.com/office/drawing/2014/main" id="{5A003296-6D2D-EF9D-9E6B-50B2E129B958}"/>
                    </a:ext>
                  </a:extLst>
                </p:cNvPr>
                <p:cNvSpPr/>
                <p:nvPr/>
              </p:nvSpPr>
              <p:spPr>
                <a:xfrm rot="567401">
                  <a:off x="8682887" y="5354471"/>
                  <a:ext cx="193168" cy="193168"/>
                </a:xfrm>
                <a:custGeom>
                  <a:avLst/>
                  <a:gdLst>
                    <a:gd name="connsiteX0" fmla="*/ 64571 w 185166"/>
                    <a:gd name="connsiteY0" fmla="*/ 1778 h 185166"/>
                    <a:gd name="connsiteX1" fmla="*/ 135208 w 185166"/>
                    <a:gd name="connsiteY1" fmla="*/ 14122 h 185166"/>
                    <a:gd name="connsiteX2" fmla="*/ 183214 w 185166"/>
                    <a:gd name="connsiteY2" fmla="*/ 116306 h 185166"/>
                    <a:gd name="connsiteX3" fmla="*/ 95432 w 185166"/>
                    <a:gd name="connsiteY3" fmla="*/ 189001 h 185166"/>
                    <a:gd name="connsiteX4" fmla="*/ 3535 w 185166"/>
                    <a:gd name="connsiteY4" fmla="*/ 121107 h 185166"/>
                    <a:gd name="connsiteX5" fmla="*/ 47426 w 185166"/>
                    <a:gd name="connsiteY5" fmla="*/ 12751 h 185166"/>
                    <a:gd name="connsiteX6" fmla="*/ 64571 w 185166"/>
                    <a:gd name="connsiteY6" fmla="*/ 1778 h 185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5166" h="185166">
                      <a:moveTo>
                        <a:pt x="64571" y="1778"/>
                      </a:moveTo>
                      <a:cubicBezTo>
                        <a:pt x="98175" y="406"/>
                        <a:pt x="107776" y="-5080"/>
                        <a:pt x="135208" y="14122"/>
                      </a:cubicBezTo>
                      <a:cubicBezTo>
                        <a:pt x="176356" y="37439"/>
                        <a:pt x="193501" y="74473"/>
                        <a:pt x="183214" y="116306"/>
                      </a:cubicBezTo>
                      <a:cubicBezTo>
                        <a:pt x="172927" y="158826"/>
                        <a:pt x="137952" y="187630"/>
                        <a:pt x="95432" y="189001"/>
                      </a:cubicBezTo>
                      <a:cubicBezTo>
                        <a:pt x="53598" y="190373"/>
                        <a:pt x="15193" y="162255"/>
                        <a:pt x="3535" y="121107"/>
                      </a:cubicBezTo>
                      <a:cubicBezTo>
                        <a:pt x="-8124" y="79273"/>
                        <a:pt x="9707" y="36754"/>
                        <a:pt x="47426" y="12751"/>
                      </a:cubicBezTo>
                      <a:cubicBezTo>
                        <a:pt x="52912" y="9322"/>
                        <a:pt x="54284" y="4521"/>
                        <a:pt x="64571" y="1778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0" name="Freeform: Shape 12">
                  <a:extLst>
                    <a:ext uri="{FF2B5EF4-FFF2-40B4-BE49-F238E27FC236}">
                      <a16:creationId xmlns:a16="http://schemas.microsoft.com/office/drawing/2014/main" id="{94DB438C-7EC0-A210-1A40-86AC9FF8BD5C}"/>
                    </a:ext>
                  </a:extLst>
                </p:cNvPr>
                <p:cNvSpPr/>
                <p:nvPr/>
              </p:nvSpPr>
              <p:spPr>
                <a:xfrm rot="567401">
                  <a:off x="8709149" y="5384737"/>
                  <a:ext cx="135933" cy="135933"/>
                </a:xfrm>
                <a:custGeom>
                  <a:avLst/>
                  <a:gdLst>
                    <a:gd name="connsiteX0" fmla="*/ 132359 w 130302"/>
                    <a:gd name="connsiteY0" fmla="*/ 65163 h 130302"/>
                    <a:gd name="connsiteX1" fmla="*/ 65151 w 130302"/>
                    <a:gd name="connsiteY1" fmla="*/ 132371 h 130302"/>
                    <a:gd name="connsiteX2" fmla="*/ 0 w 130302"/>
                    <a:gd name="connsiteY2" fmla="*/ 66535 h 130302"/>
                    <a:gd name="connsiteX3" fmla="*/ 64465 w 130302"/>
                    <a:gd name="connsiteY3" fmla="*/ 12 h 130302"/>
                    <a:gd name="connsiteX4" fmla="*/ 132359 w 130302"/>
                    <a:gd name="connsiteY4" fmla="*/ 65163 h 130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302" h="130302">
                      <a:moveTo>
                        <a:pt x="132359" y="65163"/>
                      </a:moveTo>
                      <a:cubicBezTo>
                        <a:pt x="132359" y="102196"/>
                        <a:pt x="101498" y="133057"/>
                        <a:pt x="65151" y="132371"/>
                      </a:cubicBezTo>
                      <a:cubicBezTo>
                        <a:pt x="29489" y="131686"/>
                        <a:pt x="0" y="102196"/>
                        <a:pt x="0" y="66535"/>
                      </a:cubicBezTo>
                      <a:cubicBezTo>
                        <a:pt x="0" y="30187"/>
                        <a:pt x="28118" y="698"/>
                        <a:pt x="64465" y="12"/>
                      </a:cubicBezTo>
                      <a:cubicBezTo>
                        <a:pt x="102184" y="-674"/>
                        <a:pt x="132359" y="28130"/>
                        <a:pt x="132359" y="6516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0509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3C9-3AAD-4FD3-B681-C6EDED95CDF7}" type="slidenum">
              <a:rPr lang="ru-RU" smtClean="0"/>
              <a:t>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66572" y="906601"/>
            <a:ext cx="111167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Hədəf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qrupu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 smtClean="0"/>
              <a:t>Tədqiqatın</a:t>
            </a:r>
            <a:r>
              <a:rPr lang="en-US" dirty="0" smtClean="0"/>
              <a:t> </a:t>
            </a:r>
            <a:r>
              <a:rPr lang="en-US" dirty="0" err="1"/>
              <a:t>əsas</a:t>
            </a:r>
            <a:r>
              <a:rPr lang="en-US" dirty="0"/>
              <a:t> </a:t>
            </a:r>
            <a:r>
              <a:rPr lang="en-US" dirty="0" err="1"/>
              <a:t>məqsədi</a:t>
            </a:r>
            <a:r>
              <a:rPr lang="en-US" dirty="0"/>
              <a:t> </a:t>
            </a:r>
            <a:r>
              <a:rPr lang="en-US" dirty="0" err="1"/>
              <a:t>iqlim</a:t>
            </a:r>
            <a:r>
              <a:rPr lang="en-US" dirty="0"/>
              <a:t> </a:t>
            </a:r>
            <a:r>
              <a:rPr lang="en-US" dirty="0" err="1" smtClean="0"/>
              <a:t>dəyişikliyin</a:t>
            </a:r>
            <a:r>
              <a:rPr lang="az-Latn-AZ" dirty="0" smtClean="0"/>
              <a:t>in</a:t>
            </a:r>
            <a:r>
              <a:rPr lang="en-US" dirty="0" smtClean="0"/>
              <a:t> </a:t>
            </a:r>
            <a:r>
              <a:rPr lang="en-US" dirty="0" err="1"/>
              <a:t>qadınların</a:t>
            </a:r>
            <a:r>
              <a:rPr lang="en-US" dirty="0"/>
              <a:t> </a:t>
            </a:r>
            <a:r>
              <a:rPr lang="en-US" dirty="0" err="1"/>
              <a:t>reproduktiv</a:t>
            </a:r>
            <a:r>
              <a:rPr lang="en-US" dirty="0"/>
              <a:t> </a:t>
            </a:r>
            <a:r>
              <a:rPr lang="en-US" dirty="0" err="1" smtClean="0"/>
              <a:t>sağlamlığ</a:t>
            </a:r>
            <a:r>
              <a:rPr lang="az-Latn-AZ" dirty="0" smtClean="0"/>
              <a:t>ın</a:t>
            </a:r>
            <a:r>
              <a:rPr lang="en-US" dirty="0" smtClean="0"/>
              <a:t>a </a:t>
            </a:r>
            <a:r>
              <a:rPr lang="en-US" dirty="0" err="1"/>
              <a:t>təsirini</a:t>
            </a:r>
            <a:r>
              <a:rPr lang="en-US" dirty="0"/>
              <a:t> </a:t>
            </a:r>
            <a:r>
              <a:rPr lang="az-Latn-AZ" dirty="0"/>
              <a:t>ö</a:t>
            </a:r>
            <a:r>
              <a:rPr lang="en-US" dirty="0" err="1" smtClean="0"/>
              <a:t>yrənilməsi</a:t>
            </a:r>
            <a:r>
              <a:rPr lang="az-Latn-AZ" dirty="0" smtClean="0"/>
              <a:t>dir. Hə</a:t>
            </a:r>
            <a:r>
              <a:rPr lang="en-US" dirty="0" err="1" smtClean="0"/>
              <a:t>dəf</a:t>
            </a:r>
            <a:r>
              <a:rPr lang="en-US" dirty="0" smtClean="0"/>
              <a:t> </a:t>
            </a:r>
            <a:r>
              <a:rPr lang="en-US" dirty="0" err="1" smtClean="0"/>
              <a:t>qrupu</a:t>
            </a:r>
            <a:r>
              <a:rPr lang="az-Latn-AZ" dirty="0"/>
              <a:t> </a:t>
            </a:r>
            <a:r>
              <a:rPr lang="en-US" dirty="0" smtClean="0"/>
              <a:t> </a:t>
            </a:r>
            <a:r>
              <a:rPr lang="en-US" dirty="0" err="1"/>
              <a:t>reproduktiv</a:t>
            </a:r>
            <a:r>
              <a:rPr lang="en-US" dirty="0"/>
              <a:t> </a:t>
            </a:r>
            <a:r>
              <a:rPr lang="en-US" dirty="0" err="1"/>
              <a:t>yaşda</a:t>
            </a:r>
            <a:r>
              <a:rPr lang="en-US" dirty="0"/>
              <a:t> </a:t>
            </a:r>
            <a:r>
              <a:rPr lang="en-US" dirty="0" err="1"/>
              <a:t>qadınlar</a:t>
            </a:r>
            <a:r>
              <a:rPr lang="en-US" dirty="0"/>
              <a:t> </a:t>
            </a:r>
            <a:r>
              <a:rPr lang="az-Latn-AZ" dirty="0" smtClean="0"/>
              <a:t>olmuşdur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Sorğuda</a:t>
            </a:r>
            <a:r>
              <a:rPr lang="en-US" dirty="0" smtClean="0"/>
              <a:t> </a:t>
            </a:r>
            <a:r>
              <a:rPr lang="en-US" dirty="0" err="1"/>
              <a:t>diqqət</a:t>
            </a:r>
            <a:r>
              <a:rPr lang="en-US" dirty="0"/>
              <a:t> 18-49 </a:t>
            </a:r>
            <a:r>
              <a:rPr lang="en-US" dirty="0" err="1"/>
              <a:t>yaşlı</a:t>
            </a:r>
            <a:r>
              <a:rPr lang="en-US" dirty="0"/>
              <a:t> və </a:t>
            </a:r>
            <a:r>
              <a:rPr lang="en-US" dirty="0" err="1"/>
              <a:t>əsasən</a:t>
            </a:r>
            <a:r>
              <a:rPr lang="en-US" dirty="0"/>
              <a:t> rayon və </a:t>
            </a:r>
            <a:r>
              <a:rPr lang="en-US" dirty="0" err="1"/>
              <a:t>kənd</a:t>
            </a:r>
            <a:r>
              <a:rPr lang="en-US" dirty="0"/>
              <a:t> </a:t>
            </a:r>
            <a:r>
              <a:rPr lang="en-US" dirty="0" err="1"/>
              <a:t>yerlərində</a:t>
            </a:r>
            <a:r>
              <a:rPr lang="en-US" dirty="0"/>
              <a:t> </a:t>
            </a:r>
            <a:r>
              <a:rPr lang="en-US" dirty="0" err="1"/>
              <a:t>yaşayan</a:t>
            </a:r>
            <a:r>
              <a:rPr lang="en-US" dirty="0"/>
              <a:t> </a:t>
            </a:r>
            <a:r>
              <a:rPr lang="en-US" dirty="0" err="1"/>
              <a:t>qadınlara</a:t>
            </a:r>
            <a:r>
              <a:rPr lang="en-US" dirty="0"/>
              <a:t> </a:t>
            </a:r>
            <a:r>
              <a:rPr lang="en-US" dirty="0" err="1" smtClean="0"/>
              <a:t>yönəlmişdir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Sorğu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aparılması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metodu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US" dirty="0" err="1" smtClean="0"/>
              <a:t>Tədqiqatın</a:t>
            </a:r>
            <a:r>
              <a:rPr lang="en-US" dirty="0" smtClean="0"/>
              <a:t> </a:t>
            </a:r>
            <a:r>
              <a:rPr lang="en-US" dirty="0" err="1"/>
              <a:t>aparlması</a:t>
            </a:r>
            <a:r>
              <a:rPr lang="en-US" dirty="0"/>
              <a:t> </a:t>
            </a:r>
            <a:r>
              <a:rPr lang="en-US" dirty="0" err="1"/>
              <a:t>üçün</a:t>
            </a:r>
            <a:r>
              <a:rPr lang="en-US" dirty="0"/>
              <a:t> </a:t>
            </a:r>
            <a:r>
              <a:rPr lang="en-US" dirty="0" err="1"/>
              <a:t>sorğu</a:t>
            </a:r>
            <a:r>
              <a:rPr lang="en-US" dirty="0"/>
              <a:t> </a:t>
            </a:r>
            <a:r>
              <a:rPr lang="en-US" dirty="0" err="1"/>
              <a:t>anketi</a:t>
            </a:r>
            <a:r>
              <a:rPr lang="en-US" dirty="0"/>
              <a:t> </a:t>
            </a:r>
            <a:r>
              <a:rPr lang="en-US" dirty="0" err="1"/>
              <a:t>hazırlanmışdır</a:t>
            </a:r>
            <a:r>
              <a:rPr lang="en-US" dirty="0"/>
              <a:t>. </a:t>
            </a:r>
            <a:r>
              <a:rPr lang="en-US" dirty="0" err="1"/>
              <a:t>Anket</a:t>
            </a:r>
            <a:r>
              <a:rPr lang="en-US" dirty="0"/>
              <a:t> 28 </a:t>
            </a:r>
            <a:r>
              <a:rPr lang="en-US" dirty="0" err="1"/>
              <a:t>sualdan</a:t>
            </a:r>
            <a:r>
              <a:rPr lang="en-US" dirty="0"/>
              <a:t> </a:t>
            </a:r>
            <a:r>
              <a:rPr lang="en-US" dirty="0" err="1"/>
              <a:t>ibarət</a:t>
            </a:r>
            <a:r>
              <a:rPr lang="en-US" dirty="0"/>
              <a:t> </a:t>
            </a:r>
            <a:r>
              <a:rPr lang="en-US" dirty="0" err="1"/>
              <a:t>olmuşdur</a:t>
            </a:r>
            <a:r>
              <a:rPr lang="en-US" dirty="0"/>
              <a:t>. </a:t>
            </a:r>
            <a:r>
              <a:rPr lang="en-US" dirty="0" err="1"/>
              <a:t>Anketə</a:t>
            </a:r>
            <a:r>
              <a:rPr lang="en-US" dirty="0"/>
              <a:t> </a:t>
            </a:r>
            <a:r>
              <a:rPr lang="en-US" dirty="0" err="1"/>
              <a:t>demoqrafik</a:t>
            </a:r>
            <a:r>
              <a:rPr lang="en-US" dirty="0"/>
              <a:t> </a:t>
            </a:r>
            <a:r>
              <a:rPr lang="en-US" dirty="0" err="1"/>
              <a:t>məlumatlar</a:t>
            </a:r>
            <a:r>
              <a:rPr lang="en-US" dirty="0"/>
              <a:t> (</a:t>
            </a:r>
            <a:r>
              <a:rPr lang="en-US" dirty="0" err="1"/>
              <a:t>yaş</a:t>
            </a:r>
            <a:r>
              <a:rPr lang="en-US" dirty="0"/>
              <a:t>, </a:t>
            </a:r>
            <a:r>
              <a:rPr lang="en-US" dirty="0" err="1"/>
              <a:t>yaşayış</a:t>
            </a:r>
            <a:r>
              <a:rPr lang="en-US" dirty="0"/>
              <a:t> </a:t>
            </a:r>
            <a:r>
              <a:rPr lang="en-US" dirty="0" err="1"/>
              <a:t>yeri</a:t>
            </a:r>
            <a:r>
              <a:rPr lang="en-US" dirty="0"/>
              <a:t>, </a:t>
            </a:r>
            <a:r>
              <a:rPr lang="en-US" dirty="0" err="1"/>
              <a:t>ailə</a:t>
            </a:r>
            <a:r>
              <a:rPr lang="en-US" dirty="0"/>
              <a:t> </a:t>
            </a:r>
            <a:r>
              <a:rPr lang="en-US" dirty="0" err="1"/>
              <a:t>tərkibi</a:t>
            </a:r>
            <a:r>
              <a:rPr lang="en-US" dirty="0"/>
              <a:t>, </a:t>
            </a:r>
            <a:r>
              <a:rPr lang="en-US" dirty="0" err="1"/>
              <a:t>təhsil</a:t>
            </a:r>
            <a:r>
              <a:rPr lang="en-US" dirty="0"/>
              <a:t>), </a:t>
            </a:r>
            <a:r>
              <a:rPr lang="en-US" dirty="0" err="1"/>
              <a:t>iqlim</a:t>
            </a:r>
            <a:r>
              <a:rPr lang="en-US" dirty="0"/>
              <a:t> </a:t>
            </a:r>
            <a:r>
              <a:rPr lang="en-US" dirty="0" err="1"/>
              <a:t>dəyişikliyiin</a:t>
            </a:r>
            <a:r>
              <a:rPr lang="en-US" dirty="0"/>
              <a:t> </a:t>
            </a:r>
            <a:r>
              <a:rPr lang="en-US" dirty="0" err="1"/>
              <a:t>insanın</a:t>
            </a:r>
            <a:r>
              <a:rPr lang="en-US" dirty="0"/>
              <a:t> </a:t>
            </a:r>
            <a:r>
              <a:rPr lang="en-US" dirty="0" err="1"/>
              <a:t>ümumi</a:t>
            </a:r>
            <a:r>
              <a:rPr lang="en-US" dirty="0"/>
              <a:t> </a:t>
            </a:r>
            <a:r>
              <a:rPr lang="en-US" dirty="0" err="1"/>
              <a:t>yaşayışına</a:t>
            </a:r>
            <a:r>
              <a:rPr lang="en-US" dirty="0"/>
              <a:t>, </a:t>
            </a:r>
            <a:r>
              <a:rPr lang="en-US" dirty="0" err="1"/>
              <a:t>qadınların</a:t>
            </a:r>
            <a:r>
              <a:rPr lang="en-US" dirty="0"/>
              <a:t> </a:t>
            </a:r>
            <a:r>
              <a:rPr lang="en-US" dirty="0" err="1"/>
              <a:t>reproduktiv</a:t>
            </a:r>
            <a:r>
              <a:rPr lang="en-US" dirty="0"/>
              <a:t> </a:t>
            </a:r>
            <a:r>
              <a:rPr lang="en-US" dirty="0" err="1"/>
              <a:t>sağlamlığına</a:t>
            </a:r>
            <a:r>
              <a:rPr lang="en-US" dirty="0"/>
              <a:t> </a:t>
            </a:r>
            <a:r>
              <a:rPr lang="en-US" dirty="0" err="1"/>
              <a:t>hər</a:t>
            </a:r>
            <a:r>
              <a:rPr lang="en-US" dirty="0"/>
              <a:t> </a:t>
            </a:r>
            <a:r>
              <a:rPr lang="en-US" dirty="0" err="1"/>
              <a:t>hansı</a:t>
            </a:r>
            <a:r>
              <a:rPr lang="en-US" dirty="0"/>
              <a:t> </a:t>
            </a:r>
            <a:r>
              <a:rPr lang="en-US" dirty="0" err="1"/>
              <a:t>təsiri</a:t>
            </a:r>
            <a:r>
              <a:rPr lang="en-US" dirty="0"/>
              <a:t> və </a:t>
            </a:r>
            <a:r>
              <a:rPr lang="en-US" dirty="0" err="1"/>
              <a:t>məlumatlılıq</a:t>
            </a:r>
            <a:r>
              <a:rPr lang="en-US" dirty="0"/>
              <a:t> </a:t>
            </a:r>
            <a:r>
              <a:rPr lang="en-US" dirty="0" err="1"/>
              <a:t>səviyyəsinin</a:t>
            </a:r>
            <a:r>
              <a:rPr lang="en-US" dirty="0"/>
              <a:t> </a:t>
            </a:r>
            <a:r>
              <a:rPr lang="az-Latn-AZ" dirty="0" err="1"/>
              <a:t>ö</a:t>
            </a:r>
            <a:r>
              <a:rPr lang="en-US" dirty="0" err="1" smtClean="0"/>
              <a:t>yrənilməsi</a:t>
            </a:r>
            <a:r>
              <a:rPr lang="en-US" dirty="0" smtClean="0"/>
              <a:t> </a:t>
            </a:r>
            <a:r>
              <a:rPr lang="en-US" dirty="0" err="1"/>
              <a:t>məqsədi</a:t>
            </a:r>
            <a:r>
              <a:rPr lang="en-US" dirty="0"/>
              <a:t> </a:t>
            </a:r>
            <a:r>
              <a:rPr lang="en-US" dirty="0" err="1"/>
              <a:t>ilə</a:t>
            </a:r>
            <a:r>
              <a:rPr lang="en-US" dirty="0"/>
              <a:t> </a:t>
            </a:r>
            <a:r>
              <a:rPr lang="en-US" dirty="0" err="1"/>
              <a:t>suallar</a:t>
            </a:r>
            <a:r>
              <a:rPr lang="en-US" dirty="0"/>
              <a:t> </a:t>
            </a:r>
            <a:r>
              <a:rPr lang="en-US" dirty="0" err="1"/>
              <a:t>daxil</a:t>
            </a:r>
            <a:r>
              <a:rPr lang="en-US" dirty="0"/>
              <a:t> </a:t>
            </a:r>
            <a:r>
              <a:rPr lang="en-US" dirty="0" err="1"/>
              <a:t>olmuşdur</a:t>
            </a:r>
            <a:r>
              <a:rPr lang="en-US" dirty="0"/>
              <a:t>. </a:t>
            </a:r>
            <a:r>
              <a:rPr lang="en-US" dirty="0" err="1"/>
              <a:t>Sorğu</a:t>
            </a:r>
            <a:r>
              <a:rPr lang="en-US" dirty="0"/>
              <a:t> </a:t>
            </a:r>
            <a:r>
              <a:rPr lang="en-US" dirty="0" err="1"/>
              <a:t>anketi</a:t>
            </a:r>
            <a:r>
              <a:rPr lang="en-US" dirty="0"/>
              <a:t> </a:t>
            </a:r>
            <a:r>
              <a:rPr lang="en-US" dirty="0" smtClean="0">
                <a:hlinkClick r:id="rId2"/>
              </a:rPr>
              <a:t>www.sorgular.az</a:t>
            </a:r>
            <a:r>
              <a:rPr lang="az-Latn-AZ" dirty="0" smtClean="0"/>
              <a:t> </a:t>
            </a:r>
            <a:r>
              <a:rPr lang="en-US" dirty="0" smtClean="0"/>
              <a:t> </a:t>
            </a:r>
            <a:r>
              <a:rPr lang="en-US" dirty="0" err="1"/>
              <a:t>platformasına</a:t>
            </a:r>
            <a:r>
              <a:rPr lang="en-US" dirty="0"/>
              <a:t> </a:t>
            </a:r>
            <a:r>
              <a:rPr lang="en-US" dirty="0" err="1"/>
              <a:t>yüklənmişdir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Seçmə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və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məlumat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toplama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metodu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US" dirty="0" err="1" smtClean="0"/>
              <a:t>Sorğunun</a:t>
            </a:r>
            <a:r>
              <a:rPr lang="en-US" dirty="0" smtClean="0"/>
              <a:t> </a:t>
            </a:r>
            <a:r>
              <a:rPr lang="en-US" dirty="0" err="1"/>
              <a:t>aparılması</a:t>
            </a:r>
            <a:r>
              <a:rPr lang="en-US" dirty="0"/>
              <a:t> </a:t>
            </a:r>
            <a:r>
              <a:rPr lang="en-US" dirty="0" err="1"/>
              <a:t>üçün</a:t>
            </a:r>
            <a:r>
              <a:rPr lang="en-US" dirty="0"/>
              <a:t> 950 respondent </a:t>
            </a:r>
            <a:r>
              <a:rPr lang="en-US" dirty="0" err="1"/>
              <a:t>seçilmişdir</a:t>
            </a:r>
            <a:r>
              <a:rPr lang="en-US" dirty="0"/>
              <a:t>. </a:t>
            </a:r>
            <a:r>
              <a:rPr lang="en-US" dirty="0" err="1"/>
              <a:t>Onlardan</a:t>
            </a:r>
            <a:r>
              <a:rPr lang="en-US" dirty="0"/>
              <a:t> 900 </a:t>
            </a:r>
            <a:r>
              <a:rPr lang="en-US" dirty="0" err="1"/>
              <a:t>respondentlə</a:t>
            </a:r>
            <a:r>
              <a:rPr lang="en-US" dirty="0"/>
              <a:t>  </a:t>
            </a:r>
            <a:r>
              <a:rPr lang="en-US" dirty="0" err="1"/>
              <a:t>sorğu</a:t>
            </a:r>
            <a:r>
              <a:rPr lang="en-US" dirty="0"/>
              <a:t> </a:t>
            </a:r>
            <a:r>
              <a:rPr lang="en-US" dirty="0" err="1"/>
              <a:t>aparılmışdır</a:t>
            </a:r>
            <a:r>
              <a:rPr lang="en-US" dirty="0"/>
              <a:t>. </a:t>
            </a:r>
            <a:endParaRPr lang="az-Latn-AZ" dirty="0" smtClean="0"/>
          </a:p>
          <a:p>
            <a:r>
              <a:rPr lang="az-Latn-AZ" dirty="0" smtClean="0"/>
              <a:t>İSİM-</a:t>
            </a:r>
            <a:r>
              <a:rPr lang="en-US" dirty="0" smtClean="0"/>
              <a:t>in </a:t>
            </a:r>
            <a:r>
              <a:rPr lang="en-US" dirty="0" err="1"/>
              <a:t>məlumat</a:t>
            </a:r>
            <a:r>
              <a:rPr lang="en-US" dirty="0"/>
              <a:t> </a:t>
            </a:r>
            <a:r>
              <a:rPr lang="en-US" dirty="0" err="1"/>
              <a:t>bazasında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az-Latn-AZ" dirty="0" smtClean="0"/>
              <a:t>r</a:t>
            </a:r>
            <a:r>
              <a:rPr lang="en-US" dirty="0" err="1" smtClean="0"/>
              <a:t>espondentlərlə</a:t>
            </a:r>
            <a:r>
              <a:rPr lang="az-Latn-AZ" dirty="0" smtClean="0"/>
              <a:t> </a:t>
            </a:r>
            <a:r>
              <a:rPr lang="en-US" dirty="0" smtClean="0"/>
              <a:t>(son </a:t>
            </a:r>
            <a:r>
              <a:rPr lang="en-US" dirty="0"/>
              <a:t>5 </a:t>
            </a:r>
            <a:r>
              <a:rPr lang="en-US" dirty="0" err="1"/>
              <a:t>ildə</a:t>
            </a:r>
            <a:r>
              <a:rPr lang="en-US" dirty="0"/>
              <a:t> </a:t>
            </a:r>
            <a:r>
              <a:rPr lang="en-US" dirty="0" err="1"/>
              <a:t>aparılmış</a:t>
            </a:r>
            <a:r>
              <a:rPr lang="en-US" dirty="0"/>
              <a:t> </a:t>
            </a:r>
            <a:r>
              <a:rPr lang="en-US" dirty="0" err="1" smtClean="0"/>
              <a:t>sorğular</a:t>
            </a:r>
            <a:r>
              <a:rPr lang="az-Latn-AZ" dirty="0" smtClean="0"/>
              <a:t> üzrə</a:t>
            </a:r>
            <a:r>
              <a:rPr lang="en-US" dirty="0" smtClean="0"/>
              <a:t>) </a:t>
            </a:r>
            <a:r>
              <a:rPr lang="en-US" dirty="0" err="1"/>
              <a:t>mobil</a:t>
            </a:r>
            <a:r>
              <a:rPr lang="en-US" dirty="0"/>
              <a:t> </a:t>
            </a:r>
            <a:r>
              <a:rPr lang="en-US" dirty="0" err="1"/>
              <a:t>telefonla</a:t>
            </a:r>
            <a:r>
              <a:rPr lang="en-US" dirty="0"/>
              <a:t> </a:t>
            </a:r>
            <a:r>
              <a:rPr lang="en-US" dirty="0" err="1"/>
              <a:t>əlaqə</a:t>
            </a:r>
            <a:r>
              <a:rPr lang="en-US" dirty="0"/>
              <a:t> </a:t>
            </a:r>
            <a:r>
              <a:rPr lang="en-US" dirty="0" err="1"/>
              <a:t>saxlanılmışdır</a:t>
            </a:r>
            <a:r>
              <a:rPr lang="en-US" dirty="0"/>
              <a:t>. </a:t>
            </a:r>
            <a:r>
              <a:rPr lang="en-US" dirty="0" smtClean="0"/>
              <a:t>Re</a:t>
            </a:r>
            <a:r>
              <a:rPr lang="az-Latn-AZ" dirty="0" smtClean="0"/>
              <a:t>s</a:t>
            </a:r>
            <a:r>
              <a:rPr lang="en-US" dirty="0" err="1" smtClean="0"/>
              <a:t>pondentlə</a:t>
            </a:r>
            <a:r>
              <a:rPr lang="en-US" dirty="0" smtClean="0"/>
              <a:t> </a:t>
            </a:r>
            <a:r>
              <a:rPr lang="en-US" dirty="0" err="1"/>
              <a:t>əlaqə</a:t>
            </a:r>
            <a:r>
              <a:rPr lang="en-US" dirty="0"/>
              <a:t> </a:t>
            </a:r>
            <a:r>
              <a:rPr lang="en-US" dirty="0" err="1"/>
              <a:t>yaradan</a:t>
            </a:r>
            <a:r>
              <a:rPr lang="en-US" dirty="0"/>
              <a:t> </a:t>
            </a:r>
            <a:r>
              <a:rPr lang="en-US" dirty="0" err="1"/>
              <a:t>intervyuer</a:t>
            </a:r>
            <a:r>
              <a:rPr lang="en-US" dirty="0"/>
              <a:t> </a:t>
            </a:r>
            <a:r>
              <a:rPr lang="en-US" dirty="0" err="1"/>
              <a:t>təmsil</a:t>
            </a:r>
            <a:r>
              <a:rPr lang="en-US" dirty="0"/>
              <a:t> </a:t>
            </a:r>
            <a:r>
              <a:rPr lang="en-US" dirty="0" err="1"/>
              <a:t>etdiyi</a:t>
            </a:r>
            <a:r>
              <a:rPr lang="en-US" dirty="0"/>
              <a:t> </a:t>
            </a:r>
            <a:r>
              <a:rPr lang="en-US" dirty="0" err="1"/>
              <a:t>təşkilatı</a:t>
            </a:r>
            <a:r>
              <a:rPr lang="en-US" dirty="0"/>
              <a:t>, </a:t>
            </a:r>
            <a:r>
              <a:rPr lang="en-US" dirty="0" err="1"/>
              <a:t>araşdırmanın</a:t>
            </a:r>
            <a:r>
              <a:rPr lang="en-US" dirty="0"/>
              <a:t> </a:t>
            </a:r>
            <a:r>
              <a:rPr lang="en-US" dirty="0" err="1"/>
              <a:t>məqsədini</a:t>
            </a:r>
            <a:r>
              <a:rPr lang="en-US" dirty="0"/>
              <a:t> və </a:t>
            </a:r>
            <a:r>
              <a:rPr lang="en-US" dirty="0" err="1"/>
              <a:t>məlumatlı</a:t>
            </a:r>
            <a:r>
              <a:rPr lang="en-US" dirty="0"/>
              <a:t> </a:t>
            </a:r>
            <a:r>
              <a:rPr lang="en-US" dirty="0" err="1"/>
              <a:t>razılığını</a:t>
            </a:r>
            <a:r>
              <a:rPr lang="en-US" dirty="0"/>
              <a:t> </a:t>
            </a:r>
            <a:r>
              <a:rPr lang="en-US" dirty="0" err="1"/>
              <a:t>aldıqdan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sorğunu</a:t>
            </a:r>
            <a:r>
              <a:rPr lang="en-US" dirty="0"/>
              <a:t> </a:t>
            </a:r>
            <a:r>
              <a:rPr lang="en-US" dirty="0" err="1"/>
              <a:t>aparmışdır</a:t>
            </a:r>
            <a:r>
              <a:rPr lang="en-US" dirty="0" smtClean="0"/>
              <a:t>.</a:t>
            </a: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Məlumatların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və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alınan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nəticələrin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təhlili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US" dirty="0" err="1" smtClean="0"/>
              <a:t>Toplanan</a:t>
            </a:r>
            <a:r>
              <a:rPr lang="en-US" dirty="0" smtClean="0"/>
              <a:t> </a:t>
            </a:r>
            <a:r>
              <a:rPr lang="en-US" dirty="0" err="1"/>
              <a:t>məlumat</a:t>
            </a:r>
            <a:r>
              <a:rPr lang="en-US" dirty="0"/>
              <a:t>  </a:t>
            </a:r>
            <a:r>
              <a:rPr lang="en-US" dirty="0" smtClean="0">
                <a:hlinkClick r:id="rId2"/>
              </a:rPr>
              <a:t>www.sorgular.az</a:t>
            </a:r>
            <a:r>
              <a:rPr lang="az-Latn-AZ" dirty="0" smtClean="0"/>
              <a:t> </a:t>
            </a:r>
            <a:r>
              <a:rPr lang="en-US" dirty="0" smtClean="0"/>
              <a:t> </a:t>
            </a:r>
            <a:r>
              <a:rPr lang="en-US" dirty="0" err="1"/>
              <a:t>platformasına</a:t>
            </a:r>
            <a:r>
              <a:rPr lang="en-US" dirty="0"/>
              <a:t> </a:t>
            </a:r>
            <a:r>
              <a:rPr lang="en-US" dirty="0" err="1"/>
              <a:t>daxil</a:t>
            </a:r>
            <a:r>
              <a:rPr lang="en-US" dirty="0"/>
              <a:t> </a:t>
            </a:r>
            <a:r>
              <a:rPr lang="en-US" dirty="0" err="1"/>
              <a:t>edilmişdir</a:t>
            </a:r>
            <a:r>
              <a:rPr lang="en-US" dirty="0"/>
              <a:t>. </a:t>
            </a:r>
            <a:r>
              <a:rPr lang="en-US" dirty="0" err="1"/>
              <a:t>Məlumatlar</a:t>
            </a:r>
            <a:r>
              <a:rPr lang="en-US" dirty="0"/>
              <a:t> EXELL və SPSS </a:t>
            </a:r>
            <a:r>
              <a:rPr lang="en-US" dirty="0" err="1"/>
              <a:t>proqramlarından</a:t>
            </a:r>
            <a:r>
              <a:rPr lang="en-US" dirty="0"/>
              <a:t> </a:t>
            </a:r>
            <a:r>
              <a:rPr lang="en-US" dirty="0" err="1"/>
              <a:t>istifadə</a:t>
            </a:r>
            <a:r>
              <a:rPr lang="en-US" dirty="0"/>
              <a:t> </a:t>
            </a:r>
            <a:r>
              <a:rPr lang="en-US" dirty="0" err="1"/>
              <a:t>edilərək</a:t>
            </a:r>
            <a:r>
              <a:rPr lang="en-US" dirty="0"/>
              <a:t> </a:t>
            </a:r>
            <a:r>
              <a:rPr lang="en-US" dirty="0" err="1"/>
              <a:t>təhlil</a:t>
            </a:r>
            <a:r>
              <a:rPr lang="en-US" dirty="0"/>
              <a:t> </a:t>
            </a:r>
            <a:r>
              <a:rPr lang="en-US" dirty="0" err="1"/>
              <a:t>edilmişdir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9396" y="120212"/>
            <a:ext cx="819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Metodologiya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8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162710"/>
              </p:ext>
            </p:extLst>
          </p:nvPr>
        </p:nvGraphicFramePr>
        <p:xfrm>
          <a:off x="409396" y="9392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6243619"/>
              </p:ext>
            </p:extLst>
          </p:nvPr>
        </p:nvGraphicFramePr>
        <p:xfrm>
          <a:off x="6247846" y="393560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6982337"/>
              </p:ext>
            </p:extLst>
          </p:nvPr>
        </p:nvGraphicFramePr>
        <p:xfrm>
          <a:off x="415600" y="393560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938323"/>
              </p:ext>
            </p:extLst>
          </p:nvPr>
        </p:nvGraphicFramePr>
        <p:xfrm>
          <a:off x="6226692" y="9392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9396" y="120212"/>
            <a:ext cx="819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Demoqrafik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göstəricilər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7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745755"/>
              </p:ext>
            </p:extLst>
          </p:nvPr>
        </p:nvGraphicFramePr>
        <p:xfrm>
          <a:off x="198478" y="1365068"/>
          <a:ext cx="5194404" cy="3736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91996" y="206843"/>
            <a:ext cx="69121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Sizcə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yaşadığınız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yerdə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hava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iqlim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dəyişir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?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D1BE60F-2ED6-A70B-936A-0CAC911F53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6702654"/>
              </p:ext>
            </p:extLst>
          </p:nvPr>
        </p:nvGraphicFramePr>
        <p:xfrm>
          <a:off x="5930538" y="1365068"/>
          <a:ext cx="5884818" cy="4127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53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539648"/>
              </p:ext>
            </p:extLst>
          </p:nvPr>
        </p:nvGraphicFramePr>
        <p:xfrm>
          <a:off x="453517" y="1864510"/>
          <a:ext cx="5228825" cy="3399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4800" y="247022"/>
            <a:ext cx="118371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Dəyişən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iqlim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ailəniz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üçün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yemək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əldə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etməyi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az-Latn-AZ" sz="2800" b="1" dirty="0" err="1">
                <a:solidFill>
                  <a:schemeClr val="accent1">
                    <a:lumMod val="75000"/>
                  </a:schemeClr>
                </a:solidFill>
              </a:rPr>
              <a:t>q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ida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təchizatını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çətinləşdirib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?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C90E43E-7D39-8683-BB06-CC6A21EB80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634854"/>
              </p:ext>
            </p:extLst>
          </p:nvPr>
        </p:nvGraphicFramePr>
        <p:xfrm>
          <a:off x="6265817" y="2011679"/>
          <a:ext cx="5472666" cy="3399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4849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5179741"/>
              </p:ext>
            </p:extLst>
          </p:nvPr>
        </p:nvGraphicFramePr>
        <p:xfrm>
          <a:off x="483594" y="1728593"/>
          <a:ext cx="5189841" cy="3466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F9CC074-1635-102E-D4F1-D92CEEF20168}"/>
              </a:ext>
            </a:extLst>
          </p:cNvPr>
          <p:cNvSpPr txBox="1"/>
          <p:nvPr/>
        </p:nvSpPr>
        <p:spPr>
          <a:xfrm>
            <a:off x="338001" y="277726"/>
            <a:ext cx="115361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İqlim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dəyişikliyinin</a:t>
            </a:r>
            <a:r>
              <a:rPr lang="az-Latn-AZ" sz="24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məsələn</a:t>
            </a:r>
            <a:r>
              <a:rPr lang="az-Latn-AZ" sz="24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isti</a:t>
            </a:r>
            <a:r>
              <a:rPr lang="az-Latn-AZ" sz="2400" b="1" dirty="0" smtClean="0">
                <a:solidFill>
                  <a:schemeClr val="accent1">
                    <a:lumMod val="75000"/>
                  </a:schemeClr>
                </a:solidFill>
              </a:rPr>
              <a:t>lik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dalğaların</a:t>
            </a:r>
            <a:r>
              <a:rPr lang="az-Latn-AZ" sz="2400" b="1" dirty="0" smtClean="0">
                <a:solidFill>
                  <a:schemeClr val="accent1">
                    <a:lumMod val="75000"/>
                  </a:schemeClr>
                </a:solidFill>
              </a:rPr>
              <a:t>ın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və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ya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su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çatışmazlığının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sağlamlığınıza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təsir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edə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biləcəyinə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inanırsınız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? 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851475"/>
              </p:ext>
            </p:extLst>
          </p:nvPr>
        </p:nvGraphicFramePr>
        <p:xfrm>
          <a:off x="6078682" y="1872213"/>
          <a:ext cx="5590309" cy="3520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6897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58520"/>
              </p:ext>
            </p:extLst>
          </p:nvPr>
        </p:nvGraphicFramePr>
        <p:xfrm>
          <a:off x="170316" y="1775411"/>
          <a:ext cx="4931620" cy="3191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34191" y="269906"/>
            <a:ext cx="7069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İqlim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dəyişikliyi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Sizi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nə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dərəcədə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narahat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edir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06794"/>
              </p:ext>
            </p:extLst>
          </p:nvPr>
        </p:nvGraphicFramePr>
        <p:xfrm>
          <a:off x="5992091" y="1589808"/>
          <a:ext cx="5676900" cy="3574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077757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</TotalTime>
  <Words>1386</Words>
  <Application>Microsoft Office PowerPoint</Application>
  <PresentationFormat>Широкоэкранный</PresentationFormat>
  <Paragraphs>142</Paragraphs>
  <Slides>30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Kiminsə bu məsələləri müzakirə etməsini istərdiniz?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Gahraman Hagverdiyev</dc:creator>
  <cp:lastModifiedBy>Laura Quliyeva</cp:lastModifiedBy>
  <cp:revision>32</cp:revision>
  <cp:lastPrinted>2024-09-24T06:52:47Z</cp:lastPrinted>
  <dcterms:created xsi:type="dcterms:W3CDTF">2024-09-23T12:10:42Z</dcterms:created>
  <dcterms:modified xsi:type="dcterms:W3CDTF">2024-09-24T12:04:20Z</dcterms:modified>
</cp:coreProperties>
</file>